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sldIdLst>
    <p:sldId id="256" r:id="rId3"/>
    <p:sldId id="525" r:id="rId4"/>
    <p:sldId id="526" r:id="rId5"/>
    <p:sldId id="523" r:id="rId6"/>
    <p:sldId id="724" r:id="rId7"/>
    <p:sldId id="725" r:id="rId8"/>
    <p:sldId id="439" r:id="rId9"/>
    <p:sldId id="445" r:id="rId10"/>
    <p:sldId id="527" r:id="rId12"/>
    <p:sldId id="685" r:id="rId13"/>
    <p:sldId id="528" r:id="rId14"/>
    <p:sldId id="472" r:id="rId15"/>
    <p:sldId id="530" r:id="rId16"/>
    <p:sldId id="533" r:id="rId17"/>
    <p:sldId id="534" r:id="rId18"/>
    <p:sldId id="535" r:id="rId19"/>
    <p:sldId id="536" r:id="rId20"/>
    <p:sldId id="531" r:id="rId21"/>
    <p:sldId id="537" r:id="rId22"/>
    <p:sldId id="538" r:id="rId23"/>
    <p:sldId id="539" r:id="rId24"/>
    <p:sldId id="532" r:id="rId25"/>
    <p:sldId id="486" r:id="rId26"/>
    <p:sldId id="529" r:id="rId27"/>
    <p:sldId id="757" r:id="rId28"/>
    <p:sldId id="762" r:id="rId29"/>
    <p:sldId id="560" r:id="rId30"/>
    <p:sldId id="556" r:id="rId31"/>
    <p:sldId id="766" r:id="rId32"/>
    <p:sldId id="557" r:id="rId33"/>
    <p:sldId id="558" r:id="rId34"/>
    <p:sldId id="777" r:id="rId35"/>
    <p:sldId id="559" r:id="rId36"/>
    <p:sldId id="765" r:id="rId37"/>
    <p:sldId id="726" r:id="rId38"/>
    <p:sldId id="586" r:id="rId39"/>
    <p:sldId id="459" r:id="rId40"/>
    <p:sldId id="616" r:id="rId41"/>
    <p:sldId id="611" r:id="rId42"/>
    <p:sldId id="748" r:id="rId43"/>
    <p:sldId id="749" r:id="rId44"/>
    <p:sldId id="750" r:id="rId45"/>
    <p:sldId id="751" r:id="rId46"/>
    <p:sldId id="612" r:id="rId47"/>
    <p:sldId id="734" r:id="rId48"/>
    <p:sldId id="735" r:id="rId49"/>
    <p:sldId id="736" r:id="rId50"/>
    <p:sldId id="737" r:id="rId51"/>
    <p:sldId id="738" r:id="rId52"/>
    <p:sldId id="739" r:id="rId53"/>
    <p:sldId id="740" r:id="rId54"/>
    <p:sldId id="614" r:id="rId55"/>
    <p:sldId id="681" r:id="rId56"/>
    <p:sldId id="682" r:id="rId57"/>
    <p:sldId id="615" r:id="rId58"/>
    <p:sldId id="683" r:id="rId59"/>
    <p:sldId id="617" r:id="rId60"/>
    <p:sldId id="618" r:id="rId61"/>
    <p:sldId id="776" r:id="rId62"/>
    <p:sldId id="619" r:id="rId63"/>
    <p:sldId id="620" r:id="rId64"/>
    <p:sldId id="621" r:id="rId65"/>
    <p:sldId id="590" r:id="rId66"/>
    <p:sldId id="597" r:id="rId67"/>
    <p:sldId id="598" r:id="rId68"/>
    <p:sldId id="600" r:id="rId69"/>
    <p:sldId id="601" r:id="rId70"/>
    <p:sldId id="625" r:id="rId71"/>
    <p:sldId id="624" r:id="rId72"/>
    <p:sldId id="627" r:id="rId73"/>
    <p:sldId id="628" r:id="rId74"/>
    <p:sldId id="629" r:id="rId75"/>
    <p:sldId id="630" r:id="rId76"/>
    <p:sldId id="592" r:id="rId77"/>
    <p:sldId id="593" r:id="rId78"/>
    <p:sldId id="633" r:id="rId79"/>
    <p:sldId id="634" r:id="rId80"/>
    <p:sldId id="705" r:id="rId81"/>
    <p:sldId id="768" r:id="rId82"/>
    <p:sldId id="770" r:id="rId83"/>
    <p:sldId id="769" r:id="rId84"/>
    <p:sldId id="771" r:id="rId85"/>
    <p:sldId id="772" r:id="rId86"/>
    <p:sldId id="727" r:id="rId87"/>
    <p:sldId id="728" r:id="rId88"/>
    <p:sldId id="707" r:id="rId89"/>
    <p:sldId id="706" r:id="rId90"/>
    <p:sldId id="642" r:id="rId91"/>
    <p:sldId id="643" r:id="rId92"/>
    <p:sldId id="710" r:id="rId93"/>
    <p:sldId id="687" r:id="rId94"/>
    <p:sldId id="688" r:id="rId95"/>
    <p:sldId id="689" r:id="rId96"/>
    <p:sldId id="691" r:id="rId97"/>
    <p:sldId id="692" r:id="rId98"/>
    <p:sldId id="693" r:id="rId99"/>
    <p:sldId id="701" r:id="rId100"/>
    <p:sldId id="778" r:id="rId101"/>
    <p:sldId id="779" r:id="rId102"/>
    <p:sldId id="780" r:id="rId103"/>
    <p:sldId id="781" r:id="rId104"/>
    <p:sldId id="782" r:id="rId105"/>
    <p:sldId id="783" r:id="rId106"/>
    <p:sldId id="784" r:id="rId107"/>
    <p:sldId id="785" r:id="rId108"/>
    <p:sldId id="786" r:id="rId109"/>
    <p:sldId id="787" r:id="rId110"/>
    <p:sldId id="733" r:id="rId111"/>
    <p:sldId id="639" r:id="rId112"/>
    <p:sldId id="640" r:id="rId113"/>
    <p:sldId id="641" r:id="rId114"/>
    <p:sldId id="591" r:id="rId115"/>
    <p:sldId id="567" r:id="rId116"/>
    <p:sldId id="508" r:id="rId117"/>
    <p:sldId id="662" r:id="rId118"/>
    <p:sldId id="774" r:id="rId119"/>
    <p:sldId id="755" r:id="rId120"/>
    <p:sldId id="756" r:id="rId121"/>
    <p:sldId id="663" r:id="rId122"/>
    <p:sldId id="661" r:id="rId123"/>
    <p:sldId id="775" r:id="rId124"/>
    <p:sldId id="758" r:id="rId125"/>
    <p:sldId id="759" r:id="rId126"/>
    <p:sldId id="760" r:id="rId127"/>
    <p:sldId id="752" r:id="rId128"/>
    <p:sldId id="763" r:id="rId129"/>
    <p:sldId id="679" r:id="rId130"/>
    <p:sldId id="680" r:id="rId131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4DAB4C5-0A7E-4B2A-879B-511135965DAE}">
          <p14:sldIdLst>
            <p14:sldId id="256"/>
            <p14:sldId id="525"/>
            <p14:sldId id="526"/>
            <p14:sldId id="523"/>
            <p14:sldId id="724"/>
            <p14:sldId id="725"/>
            <p14:sldId id="439"/>
            <p14:sldId id="445"/>
            <p14:sldId id="527"/>
            <p14:sldId id="685"/>
            <p14:sldId id="528"/>
            <p14:sldId id="472"/>
            <p14:sldId id="530"/>
            <p14:sldId id="533"/>
            <p14:sldId id="534"/>
            <p14:sldId id="535"/>
            <p14:sldId id="536"/>
            <p14:sldId id="531"/>
            <p14:sldId id="537"/>
            <p14:sldId id="538"/>
            <p14:sldId id="539"/>
            <p14:sldId id="532"/>
            <p14:sldId id="486"/>
            <p14:sldId id="529"/>
            <p14:sldId id="757"/>
            <p14:sldId id="762"/>
            <p14:sldId id="560"/>
            <p14:sldId id="556"/>
            <p14:sldId id="766"/>
            <p14:sldId id="557"/>
            <p14:sldId id="558"/>
            <p14:sldId id="777"/>
            <p14:sldId id="559"/>
            <p14:sldId id="765"/>
            <p14:sldId id="726"/>
            <p14:sldId id="586"/>
            <p14:sldId id="459"/>
            <p14:sldId id="616"/>
            <p14:sldId id="611"/>
            <p14:sldId id="748"/>
            <p14:sldId id="749"/>
            <p14:sldId id="750"/>
            <p14:sldId id="751"/>
            <p14:sldId id="612"/>
            <p14:sldId id="734"/>
            <p14:sldId id="735"/>
            <p14:sldId id="736"/>
            <p14:sldId id="737"/>
            <p14:sldId id="738"/>
            <p14:sldId id="739"/>
            <p14:sldId id="740"/>
            <p14:sldId id="614"/>
            <p14:sldId id="681"/>
            <p14:sldId id="682"/>
            <p14:sldId id="615"/>
            <p14:sldId id="683"/>
            <p14:sldId id="617"/>
            <p14:sldId id="618"/>
            <p14:sldId id="776"/>
            <p14:sldId id="619"/>
            <p14:sldId id="620"/>
            <p14:sldId id="621"/>
            <p14:sldId id="590"/>
            <p14:sldId id="597"/>
            <p14:sldId id="598"/>
            <p14:sldId id="600"/>
            <p14:sldId id="601"/>
            <p14:sldId id="625"/>
            <p14:sldId id="624"/>
            <p14:sldId id="627"/>
            <p14:sldId id="628"/>
            <p14:sldId id="629"/>
            <p14:sldId id="630"/>
            <p14:sldId id="592"/>
            <p14:sldId id="593"/>
            <p14:sldId id="633"/>
            <p14:sldId id="634"/>
            <p14:sldId id="705"/>
            <p14:sldId id="768"/>
            <p14:sldId id="770"/>
            <p14:sldId id="769"/>
            <p14:sldId id="771"/>
            <p14:sldId id="772"/>
            <p14:sldId id="727"/>
            <p14:sldId id="728"/>
            <p14:sldId id="707"/>
            <p14:sldId id="706"/>
            <p14:sldId id="642"/>
            <p14:sldId id="643"/>
            <p14:sldId id="710"/>
            <p14:sldId id="687"/>
            <p14:sldId id="688"/>
            <p14:sldId id="689"/>
            <p14:sldId id="691"/>
            <p14:sldId id="692"/>
            <p14:sldId id="693"/>
            <p14:sldId id="701"/>
            <p14:sldId id="778"/>
            <p14:sldId id="779"/>
            <p14:sldId id="780"/>
            <p14:sldId id="781"/>
            <p14:sldId id="782"/>
            <p14:sldId id="783"/>
            <p14:sldId id="784"/>
            <p14:sldId id="785"/>
            <p14:sldId id="786"/>
            <p14:sldId id="787"/>
            <p14:sldId id="733"/>
            <p14:sldId id="639"/>
            <p14:sldId id="640"/>
            <p14:sldId id="641"/>
            <p14:sldId id="591"/>
            <p14:sldId id="567"/>
            <p14:sldId id="508"/>
            <p14:sldId id="662"/>
            <p14:sldId id="774"/>
            <p14:sldId id="755"/>
            <p14:sldId id="756"/>
            <p14:sldId id="663"/>
            <p14:sldId id="661"/>
            <p14:sldId id="775"/>
            <p14:sldId id="758"/>
            <p14:sldId id="759"/>
            <p14:sldId id="760"/>
            <p14:sldId id="752"/>
            <p14:sldId id="763"/>
            <p14:sldId id="679"/>
            <p14:sldId id="68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6565"/>
    <a:srgbClr val="626571"/>
    <a:srgbClr val="5C6774"/>
    <a:srgbClr val="535B65"/>
    <a:srgbClr val="5E5E5E"/>
    <a:srgbClr val="737373"/>
    <a:srgbClr val="565656"/>
    <a:srgbClr val="005BAA"/>
    <a:srgbClr val="8C8C8C"/>
    <a:srgbClr val="0051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0074" autoAdjust="0"/>
    <p:restoredTop sz="97606" autoAdjust="0"/>
  </p:normalViewPr>
  <p:slideViewPr>
    <p:cSldViewPr snapToGrid="0" snapToObjects="1">
      <p:cViewPr>
        <p:scale>
          <a:sx n="70" d="100"/>
          <a:sy n="70" d="100"/>
        </p:scale>
        <p:origin x="-1116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4" Type="http://schemas.openxmlformats.org/officeDocument/2006/relationships/tableStyles" Target="tableStyles.xml"/><Relationship Id="rId133" Type="http://schemas.openxmlformats.org/officeDocument/2006/relationships/viewProps" Target="viewProps.xml"/><Relationship Id="rId132" Type="http://schemas.openxmlformats.org/officeDocument/2006/relationships/presProps" Target="presProps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notesMaster" Target="notesMasters/notesMaster1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261DC2-7F00-40ED-A290-8BF47E43BBD5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CFF4B53-BAB8-4758-B3F4-4BEFF8D79B60}">
      <dgm:prSet phldrT="[文本]"/>
      <dgm:spPr/>
      <dgm:t>
        <a:bodyPr/>
        <a:lstStyle/>
        <a:p>
          <a:r>
            <a:rPr lang="zh-CN" altLang="en-US" dirty="0" smtClean="0"/>
            <a:t>需求进入</a:t>
          </a:r>
          <a:endParaRPr lang="zh-CN" altLang="en-US" dirty="0"/>
        </a:p>
      </dgm:t>
    </dgm:pt>
    <dgm:pt modelId="{1FA4FE4D-C637-43C8-9CE6-158642594FB3}" cxnId="{B77A4E79-3B59-4D6F-AD7E-C77A05CB5E26}" type="parTrans">
      <dgm:prSet/>
      <dgm:spPr/>
      <dgm:t>
        <a:bodyPr/>
        <a:lstStyle/>
        <a:p>
          <a:endParaRPr lang="zh-CN" altLang="en-US"/>
        </a:p>
      </dgm:t>
    </dgm:pt>
    <dgm:pt modelId="{5729A41C-1AD0-40E2-A3BA-9ECA3895D817}" cxnId="{B77A4E79-3B59-4D6F-AD7E-C77A05CB5E26}" type="sibTrans">
      <dgm:prSet/>
      <dgm:spPr/>
      <dgm:t>
        <a:bodyPr/>
        <a:lstStyle/>
        <a:p>
          <a:endParaRPr lang="zh-CN" altLang="en-US"/>
        </a:p>
      </dgm:t>
    </dgm:pt>
    <dgm:pt modelId="{C7F915D6-14E2-4446-BEFF-B55B4941AF49}">
      <dgm:prSet phldrT="[文本]"/>
      <dgm:spPr/>
      <dgm:t>
        <a:bodyPr/>
        <a:lstStyle/>
        <a:p>
          <a:r>
            <a:rPr lang="zh-CN" altLang="en-US" dirty="0" smtClean="0"/>
            <a:t>需求分析</a:t>
          </a:r>
          <a:endParaRPr lang="zh-CN" altLang="en-US" dirty="0"/>
        </a:p>
      </dgm:t>
    </dgm:pt>
    <dgm:pt modelId="{4FB9B3E0-BD45-4C47-90F8-C0BBBB3373BF}" cxnId="{51F9D126-9BCA-4748-B128-32A07B60A5AF}" type="parTrans">
      <dgm:prSet/>
      <dgm:spPr/>
      <dgm:t>
        <a:bodyPr/>
        <a:lstStyle/>
        <a:p>
          <a:endParaRPr lang="zh-CN" altLang="en-US"/>
        </a:p>
      </dgm:t>
    </dgm:pt>
    <dgm:pt modelId="{1D3C57DD-0595-4E13-B81A-F480FD6A463B}" cxnId="{51F9D126-9BCA-4748-B128-32A07B60A5AF}" type="sibTrans">
      <dgm:prSet/>
      <dgm:spPr/>
      <dgm:t>
        <a:bodyPr/>
        <a:lstStyle/>
        <a:p>
          <a:endParaRPr lang="zh-CN" altLang="en-US"/>
        </a:p>
      </dgm:t>
    </dgm:pt>
    <dgm:pt modelId="{22D0C53A-2C8D-4A57-972B-3C3821FF01BB}">
      <dgm:prSet phldrT="[文本]"/>
      <dgm:spPr/>
      <dgm:t>
        <a:bodyPr/>
        <a:lstStyle/>
        <a:p>
          <a:r>
            <a:rPr lang="zh-CN" altLang="en-US" dirty="0" smtClean="0"/>
            <a:t>方案设计</a:t>
          </a:r>
          <a:r>
            <a:rPr lang="en-US" altLang="zh-CN" dirty="0" smtClean="0"/>
            <a:t>&amp;</a:t>
          </a:r>
          <a:r>
            <a:rPr lang="zh-CN" altLang="en-US" dirty="0" smtClean="0"/>
            <a:t>评审</a:t>
          </a:r>
          <a:endParaRPr lang="zh-CN" altLang="en-US" dirty="0"/>
        </a:p>
      </dgm:t>
    </dgm:pt>
    <dgm:pt modelId="{7325283F-F056-4C36-91D9-579F5E3EAE50}" cxnId="{ED5FEEEF-EBDE-4E43-BB43-AADB5407922F}" type="parTrans">
      <dgm:prSet/>
      <dgm:spPr/>
      <dgm:t>
        <a:bodyPr/>
        <a:lstStyle/>
        <a:p>
          <a:endParaRPr lang="zh-CN" altLang="en-US"/>
        </a:p>
      </dgm:t>
    </dgm:pt>
    <dgm:pt modelId="{01B08329-83C8-4144-A628-62962200B569}" cxnId="{ED5FEEEF-EBDE-4E43-BB43-AADB5407922F}" type="sibTrans">
      <dgm:prSet/>
      <dgm:spPr/>
      <dgm:t>
        <a:bodyPr/>
        <a:lstStyle/>
        <a:p>
          <a:endParaRPr lang="zh-CN" altLang="en-US"/>
        </a:p>
      </dgm:t>
    </dgm:pt>
    <dgm:pt modelId="{678BBB20-CC83-4EBC-A471-795F06398F16}">
      <dgm:prSet/>
      <dgm:spPr/>
      <dgm:t>
        <a:bodyPr/>
        <a:lstStyle/>
        <a:p>
          <a:r>
            <a:rPr lang="zh-CN" altLang="en-US" dirty="0" smtClean="0"/>
            <a:t>方案向开发移交</a:t>
          </a:r>
          <a:endParaRPr lang="zh-CN" altLang="en-US" dirty="0"/>
        </a:p>
      </dgm:t>
    </dgm:pt>
    <dgm:pt modelId="{ABB49DC8-AADF-440E-B614-857567022C48}" cxnId="{1483E7FE-CE99-4B4B-BDFC-11D9B1940A86}" type="parTrans">
      <dgm:prSet/>
      <dgm:spPr/>
      <dgm:t>
        <a:bodyPr/>
        <a:lstStyle/>
        <a:p>
          <a:endParaRPr lang="zh-CN" altLang="en-US"/>
        </a:p>
      </dgm:t>
    </dgm:pt>
    <dgm:pt modelId="{3850F6CB-E1C3-47DD-9325-34240FD5104C}" cxnId="{1483E7FE-CE99-4B4B-BDFC-11D9B1940A86}" type="sibTrans">
      <dgm:prSet/>
      <dgm:spPr/>
      <dgm:t>
        <a:bodyPr/>
        <a:lstStyle/>
        <a:p>
          <a:endParaRPr lang="zh-CN" altLang="en-US"/>
        </a:p>
      </dgm:t>
    </dgm:pt>
    <dgm:pt modelId="{95132C24-ADC6-479D-86B8-91F5304C6A10}">
      <dgm:prSet/>
      <dgm:spPr/>
      <dgm:t>
        <a:bodyPr/>
        <a:lstStyle/>
        <a:p>
          <a:r>
            <a:rPr lang="zh-CN" altLang="en-US" dirty="0" smtClean="0"/>
            <a:t>方案开发跟踪与方案维护</a:t>
          </a:r>
          <a:endParaRPr lang="zh-CN" altLang="en-US" dirty="0"/>
        </a:p>
      </dgm:t>
    </dgm:pt>
    <dgm:pt modelId="{462718A5-9A26-43CA-93FF-1BAD7CBC8100}" cxnId="{56E9E357-4CAB-42F3-B1B3-BD8F6F4598DB}" type="parTrans">
      <dgm:prSet/>
      <dgm:spPr/>
      <dgm:t>
        <a:bodyPr/>
        <a:lstStyle/>
        <a:p>
          <a:endParaRPr lang="zh-CN" altLang="en-US"/>
        </a:p>
      </dgm:t>
    </dgm:pt>
    <dgm:pt modelId="{6EACA20A-0D03-41C9-94A1-61302A4056E8}" cxnId="{56E9E357-4CAB-42F3-B1B3-BD8F6F4598DB}" type="sibTrans">
      <dgm:prSet/>
      <dgm:spPr/>
      <dgm:t>
        <a:bodyPr/>
        <a:lstStyle/>
        <a:p>
          <a:endParaRPr lang="zh-CN" altLang="en-US"/>
        </a:p>
      </dgm:t>
    </dgm:pt>
    <dgm:pt modelId="{FA31BAA5-F2BC-4BAC-A852-ED4C772A2284}">
      <dgm:prSet/>
      <dgm:spPr/>
      <dgm:t>
        <a:bodyPr/>
        <a:lstStyle/>
        <a:p>
          <a:r>
            <a:rPr lang="zh-CN" altLang="en-US" dirty="0" smtClean="0"/>
            <a:t>测试结果跟踪与分析与方案维护</a:t>
          </a:r>
          <a:endParaRPr lang="zh-CN" altLang="en-US" dirty="0"/>
        </a:p>
      </dgm:t>
    </dgm:pt>
    <dgm:pt modelId="{5222E0CA-BFB8-4127-89CA-6BF1CC15FB8D}" cxnId="{4E974932-C638-4E18-B17B-27164C586A73}" type="parTrans">
      <dgm:prSet/>
      <dgm:spPr/>
      <dgm:t>
        <a:bodyPr/>
        <a:lstStyle/>
        <a:p>
          <a:endParaRPr lang="zh-CN" altLang="en-US"/>
        </a:p>
      </dgm:t>
    </dgm:pt>
    <dgm:pt modelId="{14801E84-46E8-4FE8-86B2-0E0407F2B102}" cxnId="{4E974932-C638-4E18-B17B-27164C586A73}" type="sibTrans">
      <dgm:prSet/>
      <dgm:spPr/>
      <dgm:t>
        <a:bodyPr/>
        <a:lstStyle/>
        <a:p>
          <a:endParaRPr lang="zh-CN" altLang="en-US"/>
        </a:p>
      </dgm:t>
    </dgm:pt>
    <dgm:pt modelId="{13A9F956-8492-4D79-B243-345F31A37DA3}">
      <dgm:prSet/>
      <dgm:spPr/>
      <dgm:t>
        <a:bodyPr/>
        <a:lstStyle/>
        <a:p>
          <a:r>
            <a:rPr lang="zh-CN" altLang="en-US" dirty="0" smtClean="0"/>
            <a:t>局外测试结果分总与分析与方案维护</a:t>
          </a:r>
          <a:endParaRPr lang="zh-CN" altLang="en-US" dirty="0"/>
        </a:p>
      </dgm:t>
    </dgm:pt>
    <dgm:pt modelId="{6D85EE34-542C-471E-855C-3BD05EEA13F9}" cxnId="{F98D8A39-8F13-4D82-B666-BFBAE3840E01}" type="parTrans">
      <dgm:prSet/>
      <dgm:spPr/>
      <dgm:t>
        <a:bodyPr/>
        <a:lstStyle/>
        <a:p>
          <a:endParaRPr lang="zh-CN" altLang="en-US"/>
        </a:p>
      </dgm:t>
    </dgm:pt>
    <dgm:pt modelId="{A3ED88AE-DB8B-452B-874E-DD1BCCD35784}" cxnId="{F98D8A39-8F13-4D82-B666-BFBAE3840E01}" type="sibTrans">
      <dgm:prSet/>
      <dgm:spPr/>
      <dgm:t>
        <a:bodyPr/>
        <a:lstStyle/>
        <a:p>
          <a:endParaRPr lang="zh-CN" altLang="en-US"/>
        </a:p>
      </dgm:t>
    </dgm:pt>
    <dgm:pt modelId="{885C3902-AE39-4343-8C97-FF6AC9F19AF2}">
      <dgm:prSet/>
      <dgm:spPr/>
      <dgm:t>
        <a:bodyPr/>
        <a:lstStyle/>
        <a:p>
          <a:r>
            <a:rPr lang="zh-CN" altLang="en-US" dirty="0" smtClean="0"/>
            <a:t>产品技术体系</a:t>
          </a:r>
          <a:endParaRPr lang="zh-CN" altLang="en-US" dirty="0"/>
        </a:p>
      </dgm:t>
    </dgm:pt>
    <dgm:pt modelId="{F296C7BD-C764-4B2D-9B97-5C6D324D8234}" cxnId="{999D999D-A2A3-45F5-AEFA-9DA6152C0823}" type="parTrans">
      <dgm:prSet/>
      <dgm:spPr/>
      <dgm:t>
        <a:bodyPr/>
        <a:lstStyle/>
        <a:p>
          <a:endParaRPr lang="zh-CN" altLang="en-US"/>
        </a:p>
      </dgm:t>
    </dgm:pt>
    <dgm:pt modelId="{EC8D0446-1B8E-4AB1-A45A-FF903D096675}" cxnId="{999D999D-A2A3-45F5-AEFA-9DA6152C0823}" type="sibTrans">
      <dgm:prSet/>
      <dgm:spPr/>
      <dgm:t>
        <a:bodyPr/>
        <a:lstStyle/>
        <a:p>
          <a:endParaRPr lang="zh-CN" altLang="en-US"/>
        </a:p>
      </dgm:t>
    </dgm:pt>
    <dgm:pt modelId="{FBA94849-B5AF-42CF-9F52-8E3D56A808F1}">
      <dgm:prSet/>
      <dgm:spPr/>
      <dgm:t>
        <a:bodyPr/>
        <a:lstStyle/>
        <a:p>
          <a:r>
            <a:rPr lang="zh-CN" altLang="en-US" dirty="0" smtClean="0"/>
            <a:t>需求决策</a:t>
          </a:r>
          <a:endParaRPr lang="zh-CN" altLang="en-US" dirty="0"/>
        </a:p>
      </dgm:t>
    </dgm:pt>
    <dgm:pt modelId="{CD562FCF-46EF-4BFD-824A-5333E40FEF75}" cxnId="{B05354CF-8570-4437-A47C-347615BB5423}" type="parTrans">
      <dgm:prSet/>
      <dgm:spPr/>
      <dgm:t>
        <a:bodyPr/>
        <a:lstStyle/>
        <a:p>
          <a:endParaRPr lang="zh-CN" altLang="en-US"/>
        </a:p>
      </dgm:t>
    </dgm:pt>
    <dgm:pt modelId="{5D1C9313-045D-49E9-A1D7-85F1413483B1}" cxnId="{B05354CF-8570-4437-A47C-347615BB5423}" type="sibTrans">
      <dgm:prSet/>
      <dgm:spPr/>
      <dgm:t>
        <a:bodyPr/>
        <a:lstStyle/>
        <a:p>
          <a:endParaRPr lang="zh-CN" altLang="en-US"/>
        </a:p>
      </dgm:t>
    </dgm:pt>
    <dgm:pt modelId="{CD35EB2C-F68C-42E2-9C43-8B78B80D8D36}" type="pres">
      <dgm:prSet presAssocID="{4F261DC2-7F00-40ED-A290-8BF47E43BBD5}" presName="Name0" presStyleCnt="0">
        <dgm:presLayoutVars>
          <dgm:dir/>
          <dgm:animLvl val="lvl"/>
          <dgm:resizeHandles val="exact"/>
        </dgm:presLayoutVars>
      </dgm:prSet>
      <dgm:spPr/>
    </dgm:pt>
    <dgm:pt modelId="{434D345B-8448-402D-934F-D7A307D4BC63}" type="pres">
      <dgm:prSet presAssocID="{CCFF4B53-BAB8-4758-B3F4-4BEFF8D79B60}" presName="parTxOnly" presStyleLbl="node1" presStyleIdx="0" presStyleCnt="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C657612-6450-47A4-BA08-48F82D1784BC}" type="pres">
      <dgm:prSet presAssocID="{5729A41C-1AD0-40E2-A3BA-9ECA3895D817}" presName="parTxOnlySpace" presStyleCnt="0"/>
      <dgm:spPr/>
    </dgm:pt>
    <dgm:pt modelId="{93BF2B9C-A3AD-4227-A0A7-8BBFA24D36E4}" type="pres">
      <dgm:prSet presAssocID="{C7F915D6-14E2-4446-BEFF-B55B4941AF49}" presName="parTxOnly" presStyleLbl="node1" presStyleIdx="1" presStyleCnt="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98375C0-EB88-4980-9E79-D4FD71F17755}" type="pres">
      <dgm:prSet presAssocID="{1D3C57DD-0595-4E13-B81A-F480FD6A463B}" presName="parTxOnlySpace" presStyleCnt="0"/>
      <dgm:spPr/>
    </dgm:pt>
    <dgm:pt modelId="{B48EC4CC-AFA3-456F-85B2-3528337964B1}" type="pres">
      <dgm:prSet presAssocID="{FBA94849-B5AF-42CF-9F52-8E3D56A808F1}" presName="parTxOnly" presStyleLbl="node1" presStyleIdx="2" presStyleCnt="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F69CA6D-3292-446D-8186-4F48DE20CF87}" type="pres">
      <dgm:prSet presAssocID="{5D1C9313-045D-49E9-A1D7-85F1413483B1}" presName="parTxOnlySpace" presStyleCnt="0"/>
      <dgm:spPr/>
    </dgm:pt>
    <dgm:pt modelId="{C1EF5742-2A81-48F9-BAF5-1D477628F0BB}" type="pres">
      <dgm:prSet presAssocID="{22D0C53A-2C8D-4A57-972B-3C3821FF01BB}" presName="parTxOnly" presStyleLbl="node1" presStyleIdx="3" presStyleCnt="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A54C531-0061-4A3B-9F54-82461453D979}" type="pres">
      <dgm:prSet presAssocID="{01B08329-83C8-4144-A628-62962200B569}" presName="parTxOnlySpace" presStyleCnt="0"/>
      <dgm:spPr/>
    </dgm:pt>
    <dgm:pt modelId="{E200A55E-9CE3-4778-83EC-F0C51F09D0AB}" type="pres">
      <dgm:prSet presAssocID="{678BBB20-CC83-4EBC-A471-795F06398F16}" presName="parTxOnly" presStyleLbl="node1" presStyleIdx="4" presStyleCnt="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D949513-BD78-409E-A69B-6112D3E3DE43}" type="pres">
      <dgm:prSet presAssocID="{3850F6CB-E1C3-47DD-9325-34240FD5104C}" presName="parTxOnlySpace" presStyleCnt="0"/>
      <dgm:spPr/>
    </dgm:pt>
    <dgm:pt modelId="{DEF5E50E-CC24-4653-B96C-FC0DF33DE17B}" type="pres">
      <dgm:prSet presAssocID="{95132C24-ADC6-479D-86B8-91F5304C6A10}" presName="parTxOnly" presStyleLbl="node1" presStyleIdx="5" presStyleCnt="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5319234-CA29-4EFC-B5CB-3DA034230CC3}" type="pres">
      <dgm:prSet presAssocID="{6EACA20A-0D03-41C9-94A1-61302A4056E8}" presName="parTxOnlySpace" presStyleCnt="0"/>
      <dgm:spPr/>
    </dgm:pt>
    <dgm:pt modelId="{B08AAEEF-2091-4CAD-943B-F5FA1EA39976}" type="pres">
      <dgm:prSet presAssocID="{FA31BAA5-F2BC-4BAC-A852-ED4C772A2284}" presName="parTxOnly" presStyleLbl="node1" presStyleIdx="6" presStyleCnt="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DD073F7-80B6-46C6-BC25-04511FB0E9D5}" type="pres">
      <dgm:prSet presAssocID="{14801E84-46E8-4FE8-86B2-0E0407F2B102}" presName="parTxOnlySpace" presStyleCnt="0"/>
      <dgm:spPr/>
    </dgm:pt>
    <dgm:pt modelId="{EA574F00-8711-4FD4-B067-A17FC6F1028C}" type="pres">
      <dgm:prSet presAssocID="{13A9F956-8492-4D79-B243-345F31A37DA3}" presName="parTxOnly" presStyleLbl="node1" presStyleIdx="7" presStyleCnt="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076E0C9-B426-4E52-B19A-9A5A29B1E97A}" type="pres">
      <dgm:prSet presAssocID="{A3ED88AE-DB8B-452B-874E-DD1BCCD35784}" presName="parTxOnlySpace" presStyleCnt="0"/>
      <dgm:spPr/>
    </dgm:pt>
    <dgm:pt modelId="{E5231D70-6716-47F1-BCD8-0A1279317394}" type="pres">
      <dgm:prSet presAssocID="{885C3902-AE39-4343-8C97-FF6AC9F19AF2}" presName="parTxOnly" presStyleLbl="node1" presStyleIdx="8" presStyleCnt="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6E9E357-4CAB-42F3-B1B3-BD8F6F4598DB}" srcId="{4F261DC2-7F00-40ED-A290-8BF47E43BBD5}" destId="{95132C24-ADC6-479D-86B8-91F5304C6A10}" srcOrd="5" destOrd="0" parTransId="{462718A5-9A26-43CA-93FF-1BAD7CBC8100}" sibTransId="{6EACA20A-0D03-41C9-94A1-61302A4056E8}"/>
    <dgm:cxn modelId="{ED5FEEEF-EBDE-4E43-BB43-AADB5407922F}" srcId="{4F261DC2-7F00-40ED-A290-8BF47E43BBD5}" destId="{22D0C53A-2C8D-4A57-972B-3C3821FF01BB}" srcOrd="3" destOrd="0" parTransId="{7325283F-F056-4C36-91D9-579F5E3EAE50}" sibTransId="{01B08329-83C8-4144-A628-62962200B569}"/>
    <dgm:cxn modelId="{51F9D126-9BCA-4748-B128-32A07B60A5AF}" srcId="{4F261DC2-7F00-40ED-A290-8BF47E43BBD5}" destId="{C7F915D6-14E2-4446-BEFF-B55B4941AF49}" srcOrd="1" destOrd="0" parTransId="{4FB9B3E0-BD45-4C47-90F8-C0BBBB3373BF}" sibTransId="{1D3C57DD-0595-4E13-B81A-F480FD6A463B}"/>
    <dgm:cxn modelId="{4E974932-C638-4E18-B17B-27164C586A73}" srcId="{4F261DC2-7F00-40ED-A290-8BF47E43BBD5}" destId="{FA31BAA5-F2BC-4BAC-A852-ED4C772A2284}" srcOrd="6" destOrd="0" parTransId="{5222E0CA-BFB8-4127-89CA-6BF1CC15FB8D}" sibTransId="{14801E84-46E8-4FE8-86B2-0E0407F2B102}"/>
    <dgm:cxn modelId="{4B0DD0A1-1F77-47EC-B7D4-523015C88281}" type="presOf" srcId="{885C3902-AE39-4343-8C97-FF6AC9F19AF2}" destId="{E5231D70-6716-47F1-BCD8-0A1279317394}" srcOrd="0" destOrd="0" presId="urn:microsoft.com/office/officeart/2005/8/layout/chevron1"/>
    <dgm:cxn modelId="{E88D8647-CA8E-4E90-8919-BA9017A50C1A}" type="presOf" srcId="{FA31BAA5-F2BC-4BAC-A852-ED4C772A2284}" destId="{B08AAEEF-2091-4CAD-943B-F5FA1EA39976}" srcOrd="0" destOrd="0" presId="urn:microsoft.com/office/officeart/2005/8/layout/chevron1"/>
    <dgm:cxn modelId="{03EC42B2-4C41-4A7D-87DD-1DFF1E5E8413}" type="presOf" srcId="{FBA94849-B5AF-42CF-9F52-8E3D56A808F1}" destId="{B48EC4CC-AFA3-456F-85B2-3528337964B1}" srcOrd="0" destOrd="0" presId="urn:microsoft.com/office/officeart/2005/8/layout/chevron1"/>
    <dgm:cxn modelId="{B77A4E79-3B59-4D6F-AD7E-C77A05CB5E26}" srcId="{4F261DC2-7F00-40ED-A290-8BF47E43BBD5}" destId="{CCFF4B53-BAB8-4758-B3F4-4BEFF8D79B60}" srcOrd="0" destOrd="0" parTransId="{1FA4FE4D-C637-43C8-9CE6-158642594FB3}" sibTransId="{5729A41C-1AD0-40E2-A3BA-9ECA3895D817}"/>
    <dgm:cxn modelId="{EE1A77FF-3056-4438-A36B-52A68CAC3F88}" type="presOf" srcId="{95132C24-ADC6-479D-86B8-91F5304C6A10}" destId="{DEF5E50E-CC24-4653-B96C-FC0DF33DE17B}" srcOrd="0" destOrd="0" presId="urn:microsoft.com/office/officeart/2005/8/layout/chevron1"/>
    <dgm:cxn modelId="{7BB46715-5C7F-4759-A557-C0C8E41EBFB2}" type="presOf" srcId="{678BBB20-CC83-4EBC-A471-795F06398F16}" destId="{E200A55E-9CE3-4778-83EC-F0C51F09D0AB}" srcOrd="0" destOrd="0" presId="urn:microsoft.com/office/officeart/2005/8/layout/chevron1"/>
    <dgm:cxn modelId="{A4B62E8F-1647-48D6-9AC2-EAF62049FA2B}" type="presOf" srcId="{C7F915D6-14E2-4446-BEFF-B55B4941AF49}" destId="{93BF2B9C-A3AD-4227-A0A7-8BBFA24D36E4}" srcOrd="0" destOrd="0" presId="urn:microsoft.com/office/officeart/2005/8/layout/chevron1"/>
    <dgm:cxn modelId="{1403B697-4978-4128-B514-AD8FC3FEA106}" type="presOf" srcId="{13A9F956-8492-4D79-B243-345F31A37DA3}" destId="{EA574F00-8711-4FD4-B067-A17FC6F1028C}" srcOrd="0" destOrd="0" presId="urn:microsoft.com/office/officeart/2005/8/layout/chevron1"/>
    <dgm:cxn modelId="{1483E7FE-CE99-4B4B-BDFC-11D9B1940A86}" srcId="{4F261DC2-7F00-40ED-A290-8BF47E43BBD5}" destId="{678BBB20-CC83-4EBC-A471-795F06398F16}" srcOrd="4" destOrd="0" parTransId="{ABB49DC8-AADF-440E-B614-857567022C48}" sibTransId="{3850F6CB-E1C3-47DD-9325-34240FD5104C}"/>
    <dgm:cxn modelId="{999D999D-A2A3-45F5-AEFA-9DA6152C0823}" srcId="{4F261DC2-7F00-40ED-A290-8BF47E43BBD5}" destId="{885C3902-AE39-4343-8C97-FF6AC9F19AF2}" srcOrd="8" destOrd="0" parTransId="{F296C7BD-C764-4B2D-9B97-5C6D324D8234}" sibTransId="{EC8D0446-1B8E-4AB1-A45A-FF903D096675}"/>
    <dgm:cxn modelId="{F98D8A39-8F13-4D82-B666-BFBAE3840E01}" srcId="{4F261DC2-7F00-40ED-A290-8BF47E43BBD5}" destId="{13A9F956-8492-4D79-B243-345F31A37DA3}" srcOrd="7" destOrd="0" parTransId="{6D85EE34-542C-471E-855C-3BD05EEA13F9}" sibTransId="{A3ED88AE-DB8B-452B-874E-DD1BCCD35784}"/>
    <dgm:cxn modelId="{04D3758F-FB46-4E58-896E-92F209BFAB38}" type="presOf" srcId="{4F261DC2-7F00-40ED-A290-8BF47E43BBD5}" destId="{CD35EB2C-F68C-42E2-9C43-8B78B80D8D36}" srcOrd="0" destOrd="0" presId="urn:microsoft.com/office/officeart/2005/8/layout/chevron1"/>
    <dgm:cxn modelId="{08AF98D9-96BA-4E9B-9FA0-5601E049DBFD}" type="presOf" srcId="{CCFF4B53-BAB8-4758-B3F4-4BEFF8D79B60}" destId="{434D345B-8448-402D-934F-D7A307D4BC63}" srcOrd="0" destOrd="0" presId="urn:microsoft.com/office/officeart/2005/8/layout/chevron1"/>
    <dgm:cxn modelId="{B05354CF-8570-4437-A47C-347615BB5423}" srcId="{4F261DC2-7F00-40ED-A290-8BF47E43BBD5}" destId="{FBA94849-B5AF-42CF-9F52-8E3D56A808F1}" srcOrd="2" destOrd="0" parTransId="{CD562FCF-46EF-4BFD-824A-5333E40FEF75}" sibTransId="{5D1C9313-045D-49E9-A1D7-85F1413483B1}"/>
    <dgm:cxn modelId="{48B32DA4-F9D2-4850-A755-DBE3883FECC6}" type="presOf" srcId="{22D0C53A-2C8D-4A57-972B-3C3821FF01BB}" destId="{C1EF5742-2A81-48F9-BAF5-1D477628F0BB}" srcOrd="0" destOrd="0" presId="urn:microsoft.com/office/officeart/2005/8/layout/chevron1"/>
    <dgm:cxn modelId="{02EBFCA9-6EBF-4B87-83F3-A13618FA0320}" type="presParOf" srcId="{CD35EB2C-F68C-42E2-9C43-8B78B80D8D36}" destId="{434D345B-8448-402D-934F-D7A307D4BC63}" srcOrd="0" destOrd="0" presId="urn:microsoft.com/office/officeart/2005/8/layout/chevron1"/>
    <dgm:cxn modelId="{39326398-5787-444D-84D2-8FCF8DC42F0A}" type="presParOf" srcId="{CD35EB2C-F68C-42E2-9C43-8B78B80D8D36}" destId="{EC657612-6450-47A4-BA08-48F82D1784BC}" srcOrd="1" destOrd="0" presId="urn:microsoft.com/office/officeart/2005/8/layout/chevron1"/>
    <dgm:cxn modelId="{A633C849-CA4D-4764-9DDE-F3C244304CFD}" type="presParOf" srcId="{CD35EB2C-F68C-42E2-9C43-8B78B80D8D36}" destId="{93BF2B9C-A3AD-4227-A0A7-8BBFA24D36E4}" srcOrd="2" destOrd="0" presId="urn:microsoft.com/office/officeart/2005/8/layout/chevron1"/>
    <dgm:cxn modelId="{B95A8D3C-342C-4AD2-86D1-22199718C72B}" type="presParOf" srcId="{CD35EB2C-F68C-42E2-9C43-8B78B80D8D36}" destId="{398375C0-EB88-4980-9E79-D4FD71F17755}" srcOrd="3" destOrd="0" presId="urn:microsoft.com/office/officeart/2005/8/layout/chevron1"/>
    <dgm:cxn modelId="{E5F779D7-A496-4497-A93A-59140D321FD0}" type="presParOf" srcId="{CD35EB2C-F68C-42E2-9C43-8B78B80D8D36}" destId="{B48EC4CC-AFA3-456F-85B2-3528337964B1}" srcOrd="4" destOrd="0" presId="urn:microsoft.com/office/officeart/2005/8/layout/chevron1"/>
    <dgm:cxn modelId="{A4FB5942-B8D3-4762-A1DB-B757DEC238FB}" type="presParOf" srcId="{CD35EB2C-F68C-42E2-9C43-8B78B80D8D36}" destId="{EF69CA6D-3292-446D-8186-4F48DE20CF87}" srcOrd="5" destOrd="0" presId="urn:microsoft.com/office/officeart/2005/8/layout/chevron1"/>
    <dgm:cxn modelId="{3DAABE45-FB66-4AC4-A6A1-C1AB2B35F941}" type="presParOf" srcId="{CD35EB2C-F68C-42E2-9C43-8B78B80D8D36}" destId="{C1EF5742-2A81-48F9-BAF5-1D477628F0BB}" srcOrd="6" destOrd="0" presId="urn:microsoft.com/office/officeart/2005/8/layout/chevron1"/>
    <dgm:cxn modelId="{C4E3B250-9FDF-4A94-9C09-C57B047C29DC}" type="presParOf" srcId="{CD35EB2C-F68C-42E2-9C43-8B78B80D8D36}" destId="{AA54C531-0061-4A3B-9F54-82461453D979}" srcOrd="7" destOrd="0" presId="urn:microsoft.com/office/officeart/2005/8/layout/chevron1"/>
    <dgm:cxn modelId="{B61D058C-27A4-40A8-A54D-B91763466BC6}" type="presParOf" srcId="{CD35EB2C-F68C-42E2-9C43-8B78B80D8D36}" destId="{E200A55E-9CE3-4778-83EC-F0C51F09D0AB}" srcOrd="8" destOrd="0" presId="urn:microsoft.com/office/officeart/2005/8/layout/chevron1"/>
    <dgm:cxn modelId="{C1DC0BB1-C1F4-4632-BC7D-CD80A812F43B}" type="presParOf" srcId="{CD35EB2C-F68C-42E2-9C43-8B78B80D8D36}" destId="{6D949513-BD78-409E-A69B-6112D3E3DE43}" srcOrd="9" destOrd="0" presId="urn:microsoft.com/office/officeart/2005/8/layout/chevron1"/>
    <dgm:cxn modelId="{DC66B29A-0ED5-4761-872B-23094AACFD6D}" type="presParOf" srcId="{CD35EB2C-F68C-42E2-9C43-8B78B80D8D36}" destId="{DEF5E50E-CC24-4653-B96C-FC0DF33DE17B}" srcOrd="10" destOrd="0" presId="urn:microsoft.com/office/officeart/2005/8/layout/chevron1"/>
    <dgm:cxn modelId="{8872F692-6258-4D98-8630-7EA2BB8808BA}" type="presParOf" srcId="{CD35EB2C-F68C-42E2-9C43-8B78B80D8D36}" destId="{15319234-CA29-4EFC-B5CB-3DA034230CC3}" srcOrd="11" destOrd="0" presId="urn:microsoft.com/office/officeart/2005/8/layout/chevron1"/>
    <dgm:cxn modelId="{CBFD4F5D-6CDA-4B83-B54F-D486322C3971}" type="presParOf" srcId="{CD35EB2C-F68C-42E2-9C43-8B78B80D8D36}" destId="{B08AAEEF-2091-4CAD-943B-F5FA1EA39976}" srcOrd="12" destOrd="0" presId="urn:microsoft.com/office/officeart/2005/8/layout/chevron1"/>
    <dgm:cxn modelId="{D9034495-2C0C-424C-AAC0-2CAE37B6EEE7}" type="presParOf" srcId="{CD35EB2C-F68C-42E2-9C43-8B78B80D8D36}" destId="{EDD073F7-80B6-46C6-BC25-04511FB0E9D5}" srcOrd="13" destOrd="0" presId="urn:microsoft.com/office/officeart/2005/8/layout/chevron1"/>
    <dgm:cxn modelId="{B6577BB3-4ED8-4240-85E8-4F7237FA56E5}" type="presParOf" srcId="{CD35EB2C-F68C-42E2-9C43-8B78B80D8D36}" destId="{EA574F00-8711-4FD4-B067-A17FC6F1028C}" srcOrd="14" destOrd="0" presId="urn:microsoft.com/office/officeart/2005/8/layout/chevron1"/>
    <dgm:cxn modelId="{2AE996E2-6826-4E15-B3D4-BA16C40C29C0}" type="presParOf" srcId="{CD35EB2C-F68C-42E2-9C43-8B78B80D8D36}" destId="{D076E0C9-B426-4E52-B19A-9A5A29B1E97A}" srcOrd="15" destOrd="0" presId="urn:microsoft.com/office/officeart/2005/8/layout/chevron1"/>
    <dgm:cxn modelId="{EC10A25D-4A80-4875-BE8B-0DAF8B3968D4}" type="presParOf" srcId="{CD35EB2C-F68C-42E2-9C43-8B78B80D8D36}" destId="{E5231D70-6716-47F1-BCD8-0A1279317394}" srcOrd="16" destOrd="0" presId="urn:microsoft.com/office/officeart/2005/8/layout/chevron1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131058-0341-454F-BBD5-B8DAD43B51B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9973C80D-290D-4A7B-BCFE-169AEEC9412E}">
      <dgm:prSet phldrT="[文本]" custT="1"/>
      <dgm:spPr/>
      <dgm:t>
        <a:bodyPr/>
        <a:lstStyle/>
        <a:p>
          <a:r>
            <a:rPr lang="zh-CN" altLang="en-US" sz="800" dirty="0" smtClean="0"/>
            <a:t>评价体系</a:t>
          </a:r>
          <a:endParaRPr lang="zh-CN" altLang="en-US" sz="800" dirty="0"/>
        </a:p>
      </dgm:t>
    </dgm:pt>
    <dgm:pt modelId="{9BAB3E4C-34D1-4905-A033-D6D6175572A1}" cxnId="{0882ADD6-5D0F-4356-A3E9-A9B4F4BA494B}" type="parTrans">
      <dgm:prSet/>
      <dgm:spPr/>
      <dgm:t>
        <a:bodyPr/>
        <a:lstStyle/>
        <a:p>
          <a:endParaRPr lang="zh-CN" altLang="en-US" sz="800"/>
        </a:p>
      </dgm:t>
    </dgm:pt>
    <dgm:pt modelId="{A530D9E2-B758-4939-B503-02C91C094178}" cxnId="{0882ADD6-5D0F-4356-A3E9-A9B4F4BA494B}" type="sibTrans">
      <dgm:prSet/>
      <dgm:spPr/>
      <dgm:t>
        <a:bodyPr/>
        <a:lstStyle/>
        <a:p>
          <a:endParaRPr lang="zh-CN" altLang="en-US" sz="800"/>
        </a:p>
      </dgm:t>
    </dgm:pt>
    <dgm:pt modelId="{9103B7DF-65F9-4164-8082-9054418F88AF}" type="pres">
      <dgm:prSet presAssocID="{92131058-0341-454F-BBD5-B8DAD43B51B3}" presName="Name0" presStyleCnt="0">
        <dgm:presLayoutVars>
          <dgm:dir/>
          <dgm:animLvl val="lvl"/>
          <dgm:resizeHandles val="exact"/>
        </dgm:presLayoutVars>
      </dgm:prSet>
      <dgm:spPr/>
    </dgm:pt>
    <dgm:pt modelId="{71898215-E659-4613-8745-758756451488}" type="pres">
      <dgm:prSet presAssocID="{9973C80D-290D-4A7B-BCFE-169AEEC9412E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66441A9-D4C9-4C04-AC08-428A1AE332D9}" type="presOf" srcId="{9973C80D-290D-4A7B-BCFE-169AEEC9412E}" destId="{71898215-E659-4613-8745-758756451488}" srcOrd="0" destOrd="0" presId="urn:microsoft.com/office/officeart/2005/8/layout/chevron1"/>
    <dgm:cxn modelId="{0882ADD6-5D0F-4356-A3E9-A9B4F4BA494B}" srcId="{92131058-0341-454F-BBD5-B8DAD43B51B3}" destId="{9973C80D-290D-4A7B-BCFE-169AEEC9412E}" srcOrd="0" destOrd="0" parTransId="{9BAB3E4C-34D1-4905-A033-D6D6175572A1}" sibTransId="{A530D9E2-B758-4939-B503-02C91C094178}"/>
    <dgm:cxn modelId="{7A143381-97F1-48A2-99FC-9CD15EE01305}" type="presOf" srcId="{92131058-0341-454F-BBD5-B8DAD43B51B3}" destId="{9103B7DF-65F9-4164-8082-9054418F88AF}" srcOrd="0" destOrd="0" presId="urn:microsoft.com/office/officeart/2005/8/layout/chevron1"/>
    <dgm:cxn modelId="{A476CFB7-4FF9-48D9-A37D-91056954F4B5}" type="presParOf" srcId="{9103B7DF-65F9-4164-8082-9054418F88AF}" destId="{71898215-E659-4613-8745-758756451488}" srcOrd="0" destOrd="0" presId="urn:microsoft.com/office/officeart/2005/8/layout/chevron1"/>
  </dgm:cxnLst>
  <dgm:bg/>
  <dgm:whole/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4D345B-8448-402D-934F-D7A307D4BC63}">
      <dsp:nvSpPr>
        <dsp:cNvPr id="0" name=""/>
        <dsp:cNvSpPr/>
      </dsp:nvSpPr>
      <dsp:spPr>
        <a:xfrm>
          <a:off x="110" y="1336061"/>
          <a:ext cx="1099994" cy="43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kern="1200" dirty="0" smtClean="0"/>
            <a:t>需求进入</a:t>
          </a:r>
          <a:endParaRPr lang="zh-CN" altLang="en-US" sz="800" kern="1200" dirty="0"/>
        </a:p>
      </dsp:txBody>
      <dsp:txXfrm>
        <a:off x="220109" y="1336061"/>
        <a:ext cx="659997" cy="439997"/>
      </dsp:txXfrm>
    </dsp:sp>
    <dsp:sp modelId="{93BF2B9C-A3AD-4227-A0A7-8BBFA24D36E4}">
      <dsp:nvSpPr>
        <dsp:cNvPr id="0" name=""/>
        <dsp:cNvSpPr/>
      </dsp:nvSpPr>
      <dsp:spPr>
        <a:xfrm>
          <a:off x="990105" y="1336061"/>
          <a:ext cx="1099994" cy="43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kern="1200" dirty="0" smtClean="0"/>
            <a:t>需求分析</a:t>
          </a:r>
          <a:endParaRPr lang="zh-CN" altLang="en-US" sz="800" kern="1200" dirty="0"/>
        </a:p>
      </dsp:txBody>
      <dsp:txXfrm>
        <a:off x="1210104" y="1336061"/>
        <a:ext cx="659997" cy="439997"/>
      </dsp:txXfrm>
    </dsp:sp>
    <dsp:sp modelId="{B48EC4CC-AFA3-456F-85B2-3528337964B1}">
      <dsp:nvSpPr>
        <dsp:cNvPr id="0" name=""/>
        <dsp:cNvSpPr/>
      </dsp:nvSpPr>
      <dsp:spPr>
        <a:xfrm>
          <a:off x="1980100" y="1336061"/>
          <a:ext cx="1099994" cy="43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kern="1200" dirty="0" smtClean="0"/>
            <a:t>需求决策</a:t>
          </a:r>
          <a:endParaRPr lang="zh-CN" altLang="en-US" sz="800" kern="1200" dirty="0"/>
        </a:p>
      </dsp:txBody>
      <dsp:txXfrm>
        <a:off x="2200099" y="1336061"/>
        <a:ext cx="659997" cy="439997"/>
      </dsp:txXfrm>
    </dsp:sp>
    <dsp:sp modelId="{C1EF5742-2A81-48F9-BAF5-1D477628F0BB}">
      <dsp:nvSpPr>
        <dsp:cNvPr id="0" name=""/>
        <dsp:cNvSpPr/>
      </dsp:nvSpPr>
      <dsp:spPr>
        <a:xfrm>
          <a:off x="2970095" y="1336061"/>
          <a:ext cx="1099994" cy="43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kern="1200" dirty="0" smtClean="0"/>
            <a:t>方案设计</a:t>
          </a:r>
          <a:r>
            <a:rPr lang="en-US" altLang="zh-CN" sz="800" kern="1200" dirty="0" smtClean="0"/>
            <a:t>&amp;</a:t>
          </a:r>
          <a:r>
            <a:rPr lang="zh-CN" altLang="en-US" sz="800" kern="1200" dirty="0" smtClean="0"/>
            <a:t>评审</a:t>
          </a:r>
          <a:endParaRPr lang="zh-CN" altLang="en-US" sz="800" kern="1200" dirty="0"/>
        </a:p>
      </dsp:txBody>
      <dsp:txXfrm>
        <a:off x="3190094" y="1336061"/>
        <a:ext cx="659997" cy="439997"/>
      </dsp:txXfrm>
    </dsp:sp>
    <dsp:sp modelId="{E200A55E-9CE3-4778-83EC-F0C51F09D0AB}">
      <dsp:nvSpPr>
        <dsp:cNvPr id="0" name=""/>
        <dsp:cNvSpPr/>
      </dsp:nvSpPr>
      <dsp:spPr>
        <a:xfrm>
          <a:off x="3960090" y="1336061"/>
          <a:ext cx="1099994" cy="43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kern="1200" dirty="0" smtClean="0"/>
            <a:t>方案向开发移交</a:t>
          </a:r>
          <a:endParaRPr lang="zh-CN" altLang="en-US" sz="800" kern="1200" dirty="0"/>
        </a:p>
      </dsp:txBody>
      <dsp:txXfrm>
        <a:off x="4180089" y="1336061"/>
        <a:ext cx="659997" cy="439997"/>
      </dsp:txXfrm>
    </dsp:sp>
    <dsp:sp modelId="{DEF5E50E-CC24-4653-B96C-FC0DF33DE17B}">
      <dsp:nvSpPr>
        <dsp:cNvPr id="0" name=""/>
        <dsp:cNvSpPr/>
      </dsp:nvSpPr>
      <dsp:spPr>
        <a:xfrm>
          <a:off x="4950085" y="1336061"/>
          <a:ext cx="1099994" cy="43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kern="1200" dirty="0" smtClean="0"/>
            <a:t>方案开发跟踪与方案维护</a:t>
          </a:r>
          <a:endParaRPr lang="zh-CN" altLang="en-US" sz="800" kern="1200" dirty="0"/>
        </a:p>
      </dsp:txBody>
      <dsp:txXfrm>
        <a:off x="5170084" y="1336061"/>
        <a:ext cx="659997" cy="439997"/>
      </dsp:txXfrm>
    </dsp:sp>
    <dsp:sp modelId="{B08AAEEF-2091-4CAD-943B-F5FA1EA39976}">
      <dsp:nvSpPr>
        <dsp:cNvPr id="0" name=""/>
        <dsp:cNvSpPr/>
      </dsp:nvSpPr>
      <dsp:spPr>
        <a:xfrm>
          <a:off x="5940080" y="1336061"/>
          <a:ext cx="1099994" cy="43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kern="1200" dirty="0" smtClean="0"/>
            <a:t>测试结果跟踪与分析与方案维护</a:t>
          </a:r>
          <a:endParaRPr lang="zh-CN" altLang="en-US" sz="800" kern="1200" dirty="0"/>
        </a:p>
      </dsp:txBody>
      <dsp:txXfrm>
        <a:off x="6160079" y="1336061"/>
        <a:ext cx="659997" cy="439997"/>
      </dsp:txXfrm>
    </dsp:sp>
    <dsp:sp modelId="{EA574F00-8711-4FD4-B067-A17FC6F1028C}">
      <dsp:nvSpPr>
        <dsp:cNvPr id="0" name=""/>
        <dsp:cNvSpPr/>
      </dsp:nvSpPr>
      <dsp:spPr>
        <a:xfrm>
          <a:off x="6930075" y="1336061"/>
          <a:ext cx="1099994" cy="43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kern="1200" dirty="0" smtClean="0"/>
            <a:t>局外测试结果分总与分析与方案维护</a:t>
          </a:r>
          <a:endParaRPr lang="zh-CN" altLang="en-US" sz="800" kern="1200" dirty="0"/>
        </a:p>
      </dsp:txBody>
      <dsp:txXfrm>
        <a:off x="7150074" y="1336061"/>
        <a:ext cx="659997" cy="439997"/>
      </dsp:txXfrm>
    </dsp:sp>
    <dsp:sp modelId="{E5231D70-6716-47F1-BCD8-0A1279317394}">
      <dsp:nvSpPr>
        <dsp:cNvPr id="0" name=""/>
        <dsp:cNvSpPr/>
      </dsp:nvSpPr>
      <dsp:spPr>
        <a:xfrm>
          <a:off x="7920070" y="1336061"/>
          <a:ext cx="1099994" cy="439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kern="1200" dirty="0" smtClean="0"/>
            <a:t>产品技术体系</a:t>
          </a:r>
          <a:endParaRPr lang="zh-CN" altLang="en-US" sz="800" kern="1200" dirty="0"/>
        </a:p>
      </dsp:txBody>
      <dsp:txXfrm>
        <a:off x="8140069" y="1336061"/>
        <a:ext cx="659997" cy="4399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898215-E659-4613-8745-758756451488}">
      <dsp:nvSpPr>
        <dsp:cNvPr id="0" name=""/>
        <dsp:cNvSpPr/>
      </dsp:nvSpPr>
      <dsp:spPr>
        <a:xfrm>
          <a:off x="0" y="49522"/>
          <a:ext cx="1051967" cy="42078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kern="1200" dirty="0" smtClean="0"/>
            <a:t>评价体系</a:t>
          </a:r>
          <a:endParaRPr lang="zh-CN" altLang="en-US" sz="800" kern="1200" dirty="0"/>
        </a:p>
      </dsp:txBody>
      <dsp:txXfrm>
        <a:off x="210393" y="49522"/>
        <a:ext cx="631181" cy="4207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type="chevron" r:blip="" rot="180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type="chevron" r:blip="" rot="180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type="chevron" r:blip="" rot="180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type="chevron" r:blip="" rot="180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EEEFE-2EFC-42C5-9F29-B58632F9C04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6CDD38-4022-42A4-B77E-04BB0EC0576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她在写作方面的优势很快得到麦肯锡高层的赏识，负责提高麦肯锡公司员工的写作能力，致力于探索条理清晰的文章所必需的思维结构。本书在</a:t>
            </a:r>
            <a:r>
              <a:rPr lang="en-US" altLang="zh-CN" dirty="0" smtClean="0"/>
              <a:t>1973</a:t>
            </a:r>
            <a:r>
              <a:rPr lang="zh-CN" altLang="en-US" dirty="0" smtClean="0"/>
              <a:t>年首次出版，当即引起轰动，畅销欧美市场近</a:t>
            </a:r>
            <a:r>
              <a:rPr lang="en-US" altLang="zh-CN" dirty="0" smtClean="0"/>
              <a:t>40</a:t>
            </a:r>
            <a:r>
              <a:rPr lang="zh-CN" altLang="en-US" dirty="0" smtClean="0"/>
              <a:t>年不衰，书中传授的方式与技巧，被公认为即便对于最有经验的管理者来说也是十分关键的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CDD38-4022-42A4-B77E-04BB0EC057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marR="0" lvl="0" indent="342900" algn="l" defTabSz="4572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/>
              <a:buChar char="•"/>
              <a:defRPr/>
            </a:pPr>
            <a:endParaRPr kumimoji="0" lang="zh-CN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CDD38-4022-42A4-B77E-04BB0EC057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539EA9-E63B-4E67-B6D1-F5CBCBD50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539EA9-E63B-4E67-B6D1-F5CBCBD50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marR="0" lvl="0" indent="342900" algn="l" defTabSz="4572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/>
              <a:buChar char="•"/>
              <a:defRPr/>
            </a:pPr>
            <a:endParaRPr kumimoji="0" lang="zh-CN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CDD38-4022-42A4-B77E-04BB0EC057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marR="0" lvl="0" indent="342900" algn="l" defTabSz="4572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/>
              <a:buChar char="•"/>
              <a:defRPr/>
            </a:pPr>
            <a:endParaRPr kumimoji="0" lang="zh-CN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CDD38-4022-42A4-B77E-04BB0EC057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doc id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altLang="zh-CN" smtClean="0">
                <a:cs typeface="楷体"/>
              </a:rPr>
              <a:t>TPTRTP980526TP-AC-97</a:t>
            </a:r>
            <a:endParaRPr lang="en-US" altLang="zh-CN" smtClean="0">
              <a:cs typeface="楷体"/>
            </a:endParaRPr>
          </a:p>
        </p:txBody>
      </p:sp>
      <p:sp>
        <p:nvSpPr>
          <p:cNvPr id="8294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254518-1360-4F94-9DDD-942B9E18BB72}" type="slidenum">
              <a:rPr lang="zh-CN" altLang="en-US" smtClean="0">
                <a:cs typeface="楷体"/>
              </a:rPr>
            </a:fld>
            <a:endParaRPr lang="en-US" altLang="zh-CN" smtClean="0">
              <a:cs typeface="楷体"/>
            </a:endParaRPr>
          </a:p>
        </p:txBody>
      </p:sp>
      <p:sp>
        <p:nvSpPr>
          <p:cNvPr id="829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29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585" y="4342691"/>
            <a:ext cx="5026831" cy="158351"/>
          </a:xfrm>
          <a:noFill/>
          <a:ln w="9525"/>
        </p:spPr>
        <p:txBody>
          <a:bodyPr/>
          <a:lstStyle/>
          <a:p>
            <a:endParaRPr lang="zh-CN" altLang="en-US" smtClean="0">
              <a:latin typeface="Palatino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CDD38-4022-42A4-B77E-04BB0EC057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她在写作方面的优势很快得到麦肯锡高层的赏识，负责提高麦肯锡公司员工的写作能力，致力于探索条理清晰的文章所必需的思维结构。本书在</a:t>
            </a:r>
            <a:r>
              <a:rPr lang="en-US" altLang="zh-CN" dirty="0" smtClean="0"/>
              <a:t>1973</a:t>
            </a:r>
            <a:r>
              <a:rPr lang="zh-CN" altLang="en-US" dirty="0" smtClean="0"/>
              <a:t>年首次出版，当即引起轰动，畅销欧美市场近</a:t>
            </a:r>
            <a:r>
              <a:rPr lang="en-US" altLang="zh-CN" dirty="0" smtClean="0"/>
              <a:t>40</a:t>
            </a:r>
            <a:r>
              <a:rPr lang="zh-CN" altLang="en-US" dirty="0" smtClean="0"/>
              <a:t>年不衰，书中传授的方式与技巧，被公认为即便对于最有经验的管理者来说也是十分关键的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CDD38-4022-42A4-B77E-04BB0EC057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marR="0" lvl="0" indent="342900" algn="l" defTabSz="4572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/>
              <a:buChar char="•"/>
              <a:defRPr/>
            </a:pPr>
            <a:endParaRPr kumimoji="0" lang="zh-CN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CDD38-4022-42A4-B77E-04BB0EC057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CDD38-4022-42A4-B77E-04BB0EC057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doc id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altLang="zh-CN" smtClean="0">
                <a:cs typeface="楷体"/>
              </a:rPr>
              <a:t>TPTRTP980526TP-AC-97</a:t>
            </a:r>
            <a:endParaRPr lang="en-US" altLang="zh-CN" smtClean="0">
              <a:cs typeface="楷体"/>
            </a:endParaRPr>
          </a:p>
        </p:txBody>
      </p:sp>
      <p:sp>
        <p:nvSpPr>
          <p:cNvPr id="4710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D4BB9C-BC31-4CF2-9529-57ECA99F518B}" type="slidenum">
              <a:rPr lang="zh-CN" altLang="en-US" smtClean="0">
                <a:cs typeface="楷体"/>
              </a:rPr>
            </a:fld>
            <a:endParaRPr lang="en-US" altLang="zh-CN" smtClean="0">
              <a:cs typeface="楷体"/>
            </a:endParaRPr>
          </a:p>
        </p:txBody>
      </p:sp>
      <p:sp>
        <p:nvSpPr>
          <p:cNvPr id="471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71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585" y="4342691"/>
            <a:ext cx="5026831" cy="158351"/>
          </a:xfrm>
          <a:noFill/>
          <a:ln w="9525"/>
        </p:spPr>
        <p:txBody>
          <a:bodyPr/>
          <a:lstStyle/>
          <a:p>
            <a:endParaRPr lang="zh-CN" altLang="en-US" smtClean="0">
              <a:latin typeface="Palatino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marR="0" lvl="0" indent="342900" algn="l" defTabSz="4572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/>
              <a:buChar char="•"/>
              <a:defRPr/>
            </a:pPr>
            <a:endParaRPr kumimoji="0" lang="zh-CN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CDD38-4022-42A4-B77E-04BB0EC057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doc id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altLang="zh-CN" smtClean="0">
                <a:cs typeface="楷体"/>
              </a:rPr>
              <a:t>TPTRTP980526TP-AC-97</a:t>
            </a:r>
            <a:endParaRPr lang="en-US" altLang="zh-CN" smtClean="0">
              <a:cs typeface="楷体"/>
            </a:endParaRPr>
          </a:p>
        </p:txBody>
      </p:sp>
      <p:sp>
        <p:nvSpPr>
          <p:cNvPr id="5325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2BFE3D-2817-46D0-AD52-82073AF127C9}" type="slidenum">
              <a:rPr lang="zh-CN" altLang="en-US" smtClean="0">
                <a:cs typeface="楷体"/>
              </a:rPr>
            </a:fld>
            <a:endParaRPr lang="en-US" altLang="zh-CN" smtClean="0">
              <a:cs typeface="楷体"/>
            </a:endParaRPr>
          </a:p>
        </p:txBody>
      </p:sp>
      <p:sp>
        <p:nvSpPr>
          <p:cNvPr id="532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32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585" y="4342691"/>
            <a:ext cx="5026831" cy="158351"/>
          </a:xfrm>
          <a:noFill/>
          <a:ln w="9525"/>
        </p:spPr>
        <p:txBody>
          <a:bodyPr/>
          <a:lstStyle/>
          <a:p>
            <a:endParaRPr lang="zh-CN" altLang="en-US" smtClean="0">
              <a:latin typeface="Palatin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marR="0" lvl="0" indent="342900" algn="l" defTabSz="4572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/>
              <a:buChar char="•"/>
              <a:defRPr/>
            </a:pPr>
            <a:endParaRPr kumimoji="0" lang="zh-CN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CDD38-4022-42A4-B77E-04BB0EC057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marR="0" lvl="0" indent="342900" algn="l" defTabSz="4572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/>
              <a:buChar char="•"/>
              <a:defRPr/>
            </a:pPr>
            <a:endParaRPr kumimoji="0" lang="zh-CN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CDD38-4022-42A4-B77E-04BB0EC057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685800" y="1434586"/>
            <a:ext cx="7772400" cy="1470025"/>
          </a:xfrm>
        </p:spPr>
        <p:txBody>
          <a:bodyPr>
            <a:normAutofit/>
          </a:bodyPr>
          <a:lstStyle>
            <a:lvl1pPr algn="ctr">
              <a:defRPr sz="3600" b="1" i="0">
                <a:solidFill>
                  <a:srgbClr val="005BAA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9" name="副标题 2"/>
          <p:cNvSpPr>
            <a:spLocks noGrp="1"/>
          </p:cNvSpPr>
          <p:nvPr>
            <p:ph type="subTitle" idx="1"/>
          </p:nvPr>
        </p:nvSpPr>
        <p:spPr>
          <a:xfrm>
            <a:off x="1371600" y="2699344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8C8C8C"/>
                </a:solidFill>
                <a:ea typeface="微软雅黑" panose="020B050302020402020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 dirty="0"/>
          </a:p>
        </p:txBody>
      </p:sp>
      <p:sp>
        <p:nvSpPr>
          <p:cNvPr id="5" name="Rectangle 8"/>
          <p:cNvSpPr>
            <a:spLocks noChangeArrowheads="1"/>
          </p:cNvSpPr>
          <p:nvPr userDrawn="1"/>
        </p:nvSpPr>
        <p:spPr bwMode="auto">
          <a:xfrm>
            <a:off x="9144000" y="3542269"/>
            <a:ext cx="1209627" cy="1254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tIns="0" rIns="93442" bIns="46725" anchor="t" anchorCtr="0">
            <a:noAutofit/>
          </a:bodyPr>
          <a:lstStyle/>
          <a:p>
            <a:pPr algn="l" defTabSz="934720">
              <a:lnSpc>
                <a:spcPct val="120000"/>
              </a:lnSpc>
            </a:pPr>
            <a:r>
              <a:rPr lang="zh-CN" altLang="en-US" sz="700" b="0" i="0" noProof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Microsoft YaHei Bold"/>
              </a:rPr>
              <a:t>标题</a:t>
            </a:r>
            <a:r>
              <a:rPr lang="en-US" altLang="zh-CN" sz="700" b="0" i="0" noProof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Microsoft YaHei Bold"/>
              </a:rPr>
              <a:t>:</a:t>
            </a:r>
            <a:endParaRPr altLang="ja-JP" sz="700" b="0" i="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Microsoft YaHei Bold"/>
            </a:endParaRPr>
          </a:p>
          <a:p>
            <a:pPr algn="l" defTabSz="934720">
              <a:lnSpc>
                <a:spcPct val="120000"/>
              </a:lnSpc>
            </a:pPr>
            <a:r>
              <a:rPr lang="zh-CN" altLang="en-US" sz="700" b="0" i="0" noProof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Microsoft YaHei Bold"/>
              </a:rPr>
              <a:t>字体</a:t>
            </a:r>
            <a:r>
              <a:rPr lang="en-US" altLang="zh-CN" sz="700" b="0" i="0" noProof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Microsoft YaHei Bold"/>
              </a:rPr>
              <a:t>: </a:t>
            </a:r>
            <a:r>
              <a:rPr lang="zh-CN" altLang="en-US" sz="700" b="0" i="0" noProof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Microsoft YaHei Bold"/>
              </a:rPr>
              <a:t>微软雅黑粗体</a:t>
            </a:r>
            <a:endParaRPr altLang="ja-JP" sz="700" b="0" i="0" noProof="1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Microsoft YaHei Bold"/>
            </a:endParaRPr>
          </a:p>
          <a:p>
            <a:pPr algn="l" defTabSz="934720">
              <a:lnSpc>
                <a:spcPct val="120000"/>
              </a:lnSpc>
            </a:pPr>
            <a:r>
              <a:rPr lang="zh-CN" altLang="en-US" sz="700" b="0" i="0" noProof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Microsoft YaHei Bold"/>
              </a:rPr>
              <a:t>字号</a:t>
            </a:r>
            <a:r>
              <a:rPr lang="en-US" sz="700" b="0" i="0" noProof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Microsoft YaHei Bold"/>
              </a:rPr>
              <a:t>: </a:t>
            </a:r>
            <a:r>
              <a:rPr altLang="ja-JP" sz="700" b="0" i="0" noProof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Microsoft YaHei Bold"/>
              </a:rPr>
              <a:t>32-3</a:t>
            </a:r>
            <a:r>
              <a:rPr lang="en-US" altLang="ja-JP" sz="700" b="0" i="0" noProof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Microsoft YaHei Bold"/>
              </a:rPr>
              <a:t>6</a:t>
            </a:r>
            <a:r>
              <a:rPr altLang="ja-JP" sz="700" b="0" i="0" noProof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Microsoft YaHei Bold"/>
              </a:rPr>
              <a:t>pt</a:t>
            </a:r>
            <a:endParaRPr altLang="ja-JP" sz="700" b="0" i="0" noProof="1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Microsoft YaHei Bold"/>
            </a:endParaRPr>
          </a:p>
          <a:p>
            <a:pPr algn="l" defTabSz="934720">
              <a:lnSpc>
                <a:spcPct val="120000"/>
              </a:lnSpc>
            </a:pPr>
            <a:r>
              <a:rPr lang="zh-CN" altLang="en-US" sz="700" b="0" i="0" noProof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Microsoft YaHei Bold"/>
              </a:rPr>
              <a:t>颜色</a:t>
            </a:r>
            <a:r>
              <a:rPr lang="en-US" altLang="zh-CN" sz="700" b="0" i="0" noProof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Microsoft YaHei Bold"/>
              </a:rPr>
              <a:t>:</a:t>
            </a:r>
            <a:r>
              <a:rPr lang="en-US" altLang="zh-CN" sz="700" b="0" i="0" baseline="0" noProof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Microsoft YaHei Bold"/>
              </a:rPr>
              <a:t> </a:t>
            </a:r>
            <a:r>
              <a:rPr lang="zh-CN" altLang="en-US" sz="700" b="0" i="0" noProof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Microsoft YaHei Bold"/>
              </a:rPr>
              <a:t>主题蓝色</a:t>
            </a:r>
            <a:endParaRPr altLang="ja-JP" sz="700" b="0" i="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Microsoft YaHei Bold"/>
            </a:endParaRPr>
          </a:p>
          <a:p>
            <a:pPr algn="l" defTabSz="934720">
              <a:lnSpc>
                <a:spcPct val="120000"/>
              </a:lnSpc>
            </a:pPr>
            <a:endParaRPr lang="en-US" altLang="zh-CN" sz="700" b="0" i="0" noProof="1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Microsoft YaHei Bold"/>
            </a:endParaRPr>
          </a:p>
          <a:p>
            <a:pPr algn="l" defTabSz="934720">
              <a:lnSpc>
                <a:spcPct val="120000"/>
              </a:lnSpc>
            </a:pPr>
            <a:r>
              <a:rPr lang="zh-CN" altLang="en-US" sz="700" b="0" i="0" noProof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Microsoft YaHei Bold"/>
              </a:rPr>
              <a:t>副标题</a:t>
            </a:r>
            <a:r>
              <a:rPr lang="en-US" altLang="zh-CN" sz="700" b="0" i="0" noProof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Microsoft YaHei Bold"/>
              </a:rPr>
              <a:t>:</a:t>
            </a:r>
            <a:endParaRPr altLang="ja-JP" sz="700" b="0" i="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Microsoft YaHei Bold"/>
            </a:endParaRPr>
          </a:p>
          <a:p>
            <a:pPr algn="l" defTabSz="934720">
              <a:lnSpc>
                <a:spcPct val="120000"/>
              </a:lnSpc>
            </a:pPr>
            <a:r>
              <a:rPr lang="zh-CN" altLang="en-US" sz="700" b="0" i="0" noProof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Microsoft YaHei Bold"/>
              </a:rPr>
              <a:t>字体</a:t>
            </a:r>
            <a:r>
              <a:rPr lang="en-US" sz="700" b="0" i="0" noProof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Microsoft YaHei Bold"/>
              </a:rPr>
              <a:t>: </a:t>
            </a:r>
            <a:r>
              <a:rPr lang="zh-CN" altLang="en-US" sz="700" b="0" i="0" noProof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Microsoft YaHei Bold"/>
              </a:rPr>
              <a:t>微软雅黑</a:t>
            </a:r>
            <a:endParaRPr lang="en-US" altLang="zh-CN" sz="700" b="0" i="0" noProof="1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Microsoft YaHei Bold"/>
            </a:endParaRPr>
          </a:p>
          <a:p>
            <a:pPr algn="l" defTabSz="934720">
              <a:lnSpc>
                <a:spcPct val="120000"/>
              </a:lnSpc>
            </a:pPr>
            <a:r>
              <a:rPr lang="zh-CN" altLang="en-US" sz="700" b="0" i="0" noProof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Microsoft YaHei Bold"/>
              </a:rPr>
              <a:t>字号</a:t>
            </a:r>
            <a:r>
              <a:rPr lang="en-US" sz="700" b="0" i="0" noProof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Microsoft YaHei Bold"/>
              </a:rPr>
              <a:t>: </a:t>
            </a:r>
            <a:r>
              <a:rPr altLang="ja-JP" sz="700" b="0" i="0" noProof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Microsoft YaHei Bold"/>
              </a:rPr>
              <a:t>2</a:t>
            </a:r>
            <a:r>
              <a:rPr lang="en-US" altLang="ja-JP" sz="700" b="0" i="0" noProof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Microsoft YaHei Bold"/>
              </a:rPr>
              <a:t>4</a:t>
            </a:r>
            <a:r>
              <a:rPr altLang="ja-JP" sz="700" b="0" i="0" noProof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Microsoft YaHei Bold"/>
              </a:rPr>
              <a:t>pt</a:t>
            </a:r>
            <a:endParaRPr altLang="ja-JP" sz="700" b="0" i="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Microsoft YaHei Bold"/>
            </a:endParaRPr>
          </a:p>
          <a:p>
            <a:pPr algn="l" defTabSz="934720">
              <a:lnSpc>
                <a:spcPct val="120000"/>
              </a:lnSpc>
            </a:pPr>
            <a:r>
              <a:rPr lang="zh-CN" altLang="en-US" sz="700" b="0" i="0" noProof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Microsoft YaHei Bold"/>
              </a:rPr>
              <a:t>颜色</a:t>
            </a:r>
            <a:r>
              <a:rPr lang="en-US" altLang="zh-CN" sz="700" b="0" i="0" noProof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Microsoft YaHei Bold"/>
              </a:rPr>
              <a:t>: </a:t>
            </a:r>
            <a:r>
              <a:rPr lang="zh-CN" altLang="en-US" sz="700" b="0" i="0" noProof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Microsoft YaHei Bold"/>
              </a:rPr>
              <a:t>主题灰色</a:t>
            </a:r>
            <a:endParaRPr altLang="ja-JP" sz="700" b="0" i="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Microsoft YaHei Bold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5700" y="358140"/>
            <a:ext cx="1242764" cy="4184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514173" y="550734"/>
            <a:ext cx="1782952" cy="1143000"/>
          </a:xfrm>
        </p:spPr>
        <p:txBody>
          <a:bodyPr/>
          <a:lstStyle/>
          <a:p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514173" y="1870075"/>
            <a:ext cx="7138808" cy="4370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kumimoji="1" lang="en-US" altLang="zh-CN" dirty="0" smtClean="0"/>
              <a:t>1.</a:t>
            </a:r>
            <a:endParaRPr kumimoji="1" lang="en-US" altLang="zh-CN" dirty="0" smtClean="0"/>
          </a:p>
          <a:p>
            <a:pPr lvl="0"/>
            <a:r>
              <a:rPr kumimoji="1" lang="en-US" altLang="zh-CN" dirty="0" smtClean="0"/>
              <a:t>2.</a:t>
            </a:r>
            <a:endParaRPr kumimoji="1" lang="en-US" altLang="zh-CN" dirty="0" smtClean="0"/>
          </a:p>
          <a:p>
            <a:pPr lvl="0"/>
            <a:r>
              <a:rPr kumimoji="1" lang="en-US" altLang="zh-CN" dirty="0" smtClean="0"/>
              <a:t>3.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>
              <a:defRPr sz="1200"/>
            </a:lvl5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第二级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第三级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第四级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第五级</a:t>
            </a:r>
            <a:endParaRPr kumimoji="1"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rgbClr val="005BAA"/>
                </a:solidFill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8401610" y="129998"/>
            <a:ext cx="62110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700" dirty="0" smtClean="0">
                <a:solidFill>
                  <a:srgbClr val="656565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rPr>
              <a:t>&gt; </a:t>
            </a:r>
            <a:r>
              <a:rPr lang="zh-CN" altLang="en-US" sz="700" dirty="0" smtClean="0">
                <a:solidFill>
                  <a:srgbClr val="656565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rPr>
              <a:t>内部公开</a:t>
            </a:r>
            <a:endParaRPr lang="zh-CN" altLang="en-US" sz="700" dirty="0">
              <a:solidFill>
                <a:srgbClr val="656565"/>
              </a:solidFill>
              <a:latin typeface="Arial" panose="020B0604020202020204"/>
              <a:ea typeface="微软雅黑" panose="020B0503020204020204" charset="-122"/>
              <a:cs typeface="Arial" panose="020B0604020202020204"/>
            </a:endParaRPr>
          </a:p>
        </p:txBody>
      </p:sp>
      <p:sp>
        <p:nvSpPr>
          <p:cNvPr id="2" name="文本框 1"/>
          <p:cNvSpPr txBox="1"/>
          <p:nvPr userDrawn="1"/>
        </p:nvSpPr>
        <p:spPr>
          <a:xfrm>
            <a:off x="-1334749" y="361527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26" name="组合 25"/>
          <p:cNvGrpSpPr/>
          <p:nvPr userDrawn="1"/>
        </p:nvGrpSpPr>
        <p:grpSpPr>
          <a:xfrm>
            <a:off x="9152238" y="3839666"/>
            <a:ext cx="1360488" cy="2693462"/>
            <a:chOff x="9152238" y="3839666"/>
            <a:chExt cx="1360488" cy="2693462"/>
          </a:xfrm>
        </p:grpSpPr>
        <p:grpSp>
          <p:nvGrpSpPr>
            <p:cNvPr id="20" name="组 19"/>
            <p:cNvGrpSpPr/>
            <p:nvPr userDrawn="1"/>
          </p:nvGrpSpPr>
          <p:grpSpPr>
            <a:xfrm>
              <a:off x="9272194" y="5231379"/>
              <a:ext cx="935158" cy="1301749"/>
              <a:chOff x="9286278" y="1725515"/>
              <a:chExt cx="935158" cy="1301749"/>
            </a:xfrm>
          </p:grpSpPr>
          <p:grpSp>
            <p:nvGrpSpPr>
              <p:cNvPr id="21" name="组 20"/>
              <p:cNvGrpSpPr/>
              <p:nvPr userDrawn="1"/>
            </p:nvGrpSpPr>
            <p:grpSpPr>
              <a:xfrm>
                <a:off x="9286278" y="1725515"/>
                <a:ext cx="795145" cy="254390"/>
                <a:chOff x="9286278" y="1725515"/>
                <a:chExt cx="795145" cy="254390"/>
              </a:xfrm>
            </p:grpSpPr>
            <p:sp>
              <p:nvSpPr>
                <p:cNvPr id="43" name="矩形 42"/>
                <p:cNvSpPr/>
                <p:nvPr userDrawn="1"/>
              </p:nvSpPr>
              <p:spPr>
                <a:xfrm>
                  <a:off x="9286278" y="1725515"/>
                  <a:ext cx="254390" cy="254390"/>
                </a:xfrm>
                <a:prstGeom prst="rect">
                  <a:avLst/>
                </a:prstGeom>
                <a:solidFill>
                  <a:srgbClr val="005BAA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44" name="文本框 43"/>
                <p:cNvSpPr txBox="1"/>
                <p:nvPr userDrawn="1"/>
              </p:nvSpPr>
              <p:spPr>
                <a:xfrm>
                  <a:off x="9503622" y="1756625"/>
                  <a:ext cx="577801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kumimoji="1" lang="en-US" altLang="zh-CN" sz="700" i="1" dirty="0" smtClean="0">
                      <a:solidFill>
                        <a:schemeClr val="bg1"/>
                      </a:solidFill>
                      <a:latin typeface="Times"/>
                      <a:cs typeface="Times"/>
                    </a:rPr>
                    <a:t>G91, B170</a:t>
                  </a:r>
                  <a:endParaRPr kumimoji="1" lang="zh-CN" altLang="en-US" sz="700" i="1" dirty="0">
                    <a:solidFill>
                      <a:schemeClr val="bg1"/>
                    </a:solidFill>
                    <a:latin typeface="Times"/>
                    <a:cs typeface="Times"/>
                  </a:endParaRPr>
                </a:p>
              </p:txBody>
            </p:sp>
          </p:grpSp>
          <p:grpSp>
            <p:nvGrpSpPr>
              <p:cNvPr id="22" name="组 21"/>
              <p:cNvGrpSpPr/>
              <p:nvPr userDrawn="1"/>
            </p:nvGrpSpPr>
            <p:grpSpPr>
              <a:xfrm>
                <a:off x="9286278" y="2062596"/>
                <a:ext cx="935158" cy="254390"/>
                <a:chOff x="9286278" y="2062596"/>
                <a:chExt cx="935158" cy="254390"/>
              </a:xfrm>
            </p:grpSpPr>
            <p:sp>
              <p:nvSpPr>
                <p:cNvPr id="41" name="矩形 40"/>
                <p:cNvSpPr/>
                <p:nvPr userDrawn="1"/>
              </p:nvSpPr>
              <p:spPr>
                <a:xfrm>
                  <a:off x="9286278" y="2062596"/>
                  <a:ext cx="254390" cy="254390"/>
                </a:xfrm>
                <a:prstGeom prst="rect">
                  <a:avLst/>
                </a:prstGeom>
                <a:solidFill>
                  <a:srgbClr val="0089C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42" name="文本框 41"/>
                <p:cNvSpPr txBox="1"/>
                <p:nvPr userDrawn="1"/>
              </p:nvSpPr>
              <p:spPr>
                <a:xfrm>
                  <a:off x="9503622" y="2093706"/>
                  <a:ext cx="717814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kumimoji="1" lang="en-US" altLang="zh-CN" sz="700" i="1" dirty="0" smtClean="0">
                      <a:solidFill>
                        <a:schemeClr val="bg1"/>
                      </a:solidFill>
                      <a:latin typeface="Times"/>
                      <a:cs typeface="Times"/>
                    </a:rPr>
                    <a:t>G137, B207</a:t>
                  </a:r>
                  <a:endParaRPr kumimoji="1" lang="zh-CN" altLang="en-US" sz="700" i="1" dirty="0">
                    <a:solidFill>
                      <a:schemeClr val="bg1"/>
                    </a:solidFill>
                    <a:latin typeface="Times"/>
                    <a:cs typeface="Times"/>
                  </a:endParaRPr>
                </a:p>
              </p:txBody>
            </p:sp>
          </p:grpSp>
          <p:grpSp>
            <p:nvGrpSpPr>
              <p:cNvPr id="23" name="组 22"/>
              <p:cNvGrpSpPr/>
              <p:nvPr userDrawn="1"/>
            </p:nvGrpSpPr>
            <p:grpSpPr>
              <a:xfrm>
                <a:off x="9286278" y="2411716"/>
                <a:ext cx="935158" cy="254390"/>
                <a:chOff x="9286278" y="2411716"/>
                <a:chExt cx="935158" cy="254390"/>
              </a:xfrm>
            </p:grpSpPr>
            <p:sp>
              <p:nvSpPr>
                <p:cNvPr id="39" name="矩形 38"/>
                <p:cNvSpPr/>
                <p:nvPr userDrawn="1"/>
              </p:nvSpPr>
              <p:spPr>
                <a:xfrm>
                  <a:off x="9286278" y="2411716"/>
                  <a:ext cx="254390" cy="254390"/>
                </a:xfrm>
                <a:prstGeom prst="rect">
                  <a:avLst/>
                </a:prstGeom>
                <a:solidFill>
                  <a:srgbClr val="00AEE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40" name="文本框 39"/>
                <p:cNvSpPr txBox="1"/>
                <p:nvPr userDrawn="1"/>
              </p:nvSpPr>
              <p:spPr>
                <a:xfrm>
                  <a:off x="9503622" y="2442826"/>
                  <a:ext cx="717814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kumimoji="1" lang="en-US" altLang="zh-CN" sz="700" i="1" dirty="0" smtClean="0">
                      <a:solidFill>
                        <a:schemeClr val="bg1"/>
                      </a:solidFill>
                      <a:latin typeface="Times"/>
                      <a:cs typeface="Times"/>
                    </a:rPr>
                    <a:t>G174, B239</a:t>
                  </a:r>
                  <a:endParaRPr kumimoji="1" lang="zh-CN" altLang="en-US" sz="700" i="1" dirty="0">
                    <a:solidFill>
                      <a:schemeClr val="bg1"/>
                    </a:solidFill>
                    <a:latin typeface="Times"/>
                    <a:cs typeface="Times"/>
                  </a:endParaRPr>
                </a:p>
              </p:txBody>
            </p:sp>
          </p:grpSp>
          <p:sp>
            <p:nvSpPr>
              <p:cNvPr id="24" name="矩形 23"/>
              <p:cNvSpPr/>
              <p:nvPr userDrawn="1"/>
            </p:nvSpPr>
            <p:spPr>
              <a:xfrm>
                <a:off x="9286278" y="2772874"/>
                <a:ext cx="254390" cy="254390"/>
              </a:xfrm>
              <a:prstGeom prst="rect">
                <a:avLst/>
              </a:prstGeom>
              <a:solidFill>
                <a:srgbClr val="00ABB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8" name="文本框 37"/>
              <p:cNvSpPr txBox="1"/>
              <p:nvPr userDrawn="1"/>
            </p:nvSpPr>
            <p:spPr>
              <a:xfrm>
                <a:off x="9503622" y="2803984"/>
                <a:ext cx="717814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en-US" altLang="zh-CN" sz="700" i="1" dirty="0" smtClean="0">
                    <a:solidFill>
                      <a:schemeClr val="bg1"/>
                    </a:solidFill>
                    <a:latin typeface="Times"/>
                    <a:cs typeface="Times"/>
                  </a:rPr>
                  <a:t>G171, B189</a:t>
                </a:r>
                <a:endParaRPr kumimoji="1" lang="zh-CN" altLang="en-US" sz="700" i="1" dirty="0">
                  <a:solidFill>
                    <a:schemeClr val="bg1"/>
                  </a:solidFill>
                  <a:latin typeface="Times"/>
                  <a:cs typeface="Times"/>
                </a:endParaRPr>
              </a:p>
            </p:txBody>
          </p:sp>
        </p:grpSp>
        <p:sp>
          <p:nvSpPr>
            <p:cNvPr id="45" name="Rectangle 8"/>
            <p:cNvSpPr>
              <a:spLocks noChangeArrowheads="1"/>
            </p:cNvSpPr>
            <p:nvPr userDrawn="1"/>
          </p:nvSpPr>
          <p:spPr bwMode="auto">
            <a:xfrm>
              <a:off x="9152238" y="3839666"/>
              <a:ext cx="1360488" cy="1254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8000" tIns="0" rIns="93442" bIns="46725" anchor="t" anchorCtr="0">
              <a:noAutofit/>
            </a:bodyPr>
            <a:lstStyle/>
            <a:p>
              <a:pPr algn="l" defTabSz="934720">
                <a:lnSpc>
                  <a:spcPct val="120000"/>
                </a:lnSpc>
              </a:pPr>
              <a:r>
                <a:rPr lang="zh-CN" altLang="en-US" sz="700" b="0" i="0" baseline="0" noProof="1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Microsoft YaHei Bold"/>
                </a:rPr>
                <a:t>标题</a:t>
              </a:r>
              <a:r>
                <a:rPr lang="en-US" altLang="zh-CN" sz="700" b="0" i="0" baseline="0" noProof="1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Microsoft YaHei Bold"/>
                </a:rPr>
                <a:t>:</a:t>
              </a:r>
              <a:endParaRPr altLang="ja-JP" sz="700" b="0" i="0" baseline="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Microsoft YaHei Bold"/>
              </a:endParaRPr>
            </a:p>
            <a:p>
              <a:pPr algn="l" defTabSz="934720">
                <a:lnSpc>
                  <a:spcPct val="120000"/>
                </a:lnSpc>
              </a:pPr>
              <a:r>
                <a:rPr lang="zh-CN" altLang="en-US" sz="700" b="0" i="0" baseline="0" noProof="1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Microsoft YaHei Bold"/>
                </a:rPr>
                <a:t>字体</a:t>
              </a:r>
              <a:r>
                <a:rPr altLang="ja-JP" sz="700" b="0" i="0" baseline="0" noProof="1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Microsoft YaHei Bold"/>
                </a:rPr>
                <a:t>: </a:t>
              </a:r>
              <a:r>
                <a:rPr lang="zh-CN" altLang="en-US" sz="700" b="0" i="0" baseline="0" noProof="1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Microsoft YaHei Bold"/>
                </a:rPr>
                <a:t>微软雅黑</a:t>
              </a:r>
              <a:endParaRPr lang="en-US" altLang="zh-CN" sz="700" b="0" i="0" baseline="0" noProof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Microsoft YaHei Bold"/>
              </a:endParaRPr>
            </a:p>
            <a:p>
              <a:pPr algn="l" defTabSz="934720">
                <a:lnSpc>
                  <a:spcPct val="120000"/>
                </a:lnSpc>
              </a:pPr>
              <a:r>
                <a:rPr lang="zh-CN" altLang="en-US" sz="700" b="0" i="0" baseline="0" noProof="1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Microsoft YaHei Bold"/>
                </a:rPr>
                <a:t>字号</a:t>
              </a:r>
              <a:r>
                <a:rPr lang="en-US" sz="700" b="0" i="0" baseline="0" noProof="1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Microsoft YaHei Bold"/>
                </a:rPr>
                <a:t>: </a:t>
              </a:r>
              <a:r>
                <a:rPr lang="en-US" altLang="ja-JP" sz="700" b="0" i="0" baseline="0" noProof="1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Microsoft YaHei Bold"/>
                </a:rPr>
                <a:t>30-32pt</a:t>
              </a:r>
              <a:endParaRPr altLang="ja-JP" sz="700" b="0" i="0" baseline="0" noProof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Microsoft YaHei Bold"/>
              </a:endParaRPr>
            </a:p>
            <a:p>
              <a:pPr algn="l" defTabSz="934720">
                <a:lnSpc>
                  <a:spcPct val="120000"/>
                </a:lnSpc>
              </a:pPr>
              <a:r>
                <a:rPr lang="zh-CN" altLang="en-US" sz="700" b="0" i="0" baseline="0" noProof="1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Microsoft YaHei Bold"/>
                </a:rPr>
                <a:t>颜色</a:t>
              </a:r>
              <a:r>
                <a:rPr lang="en-US" sz="700" b="0" i="0" baseline="0" noProof="1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Microsoft YaHei Bold"/>
                </a:rPr>
                <a:t>: </a:t>
              </a:r>
              <a:r>
                <a:rPr lang="zh-CN" altLang="en-US" sz="700" b="0" i="0" baseline="0" noProof="1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Microsoft YaHei Bold"/>
                </a:rPr>
                <a:t>主题蓝色</a:t>
              </a:r>
              <a:endParaRPr altLang="ja-JP" sz="700" b="0" i="0" baseline="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Microsoft YaHei Bold"/>
              </a:endParaRPr>
            </a:p>
            <a:p>
              <a:pPr algn="l" defTabSz="934720">
                <a:lnSpc>
                  <a:spcPct val="120000"/>
                </a:lnSpc>
              </a:pPr>
              <a:endParaRPr lang="en-US" altLang="zh-CN" sz="700" b="0" i="0" baseline="0" noProof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Microsoft YaHei Bold"/>
              </a:endParaRPr>
            </a:p>
            <a:p>
              <a:pPr algn="l" defTabSz="934720">
                <a:lnSpc>
                  <a:spcPct val="120000"/>
                </a:lnSpc>
              </a:pPr>
              <a:r>
                <a:rPr lang="zh-CN" altLang="en-US" sz="700" b="0" i="0" baseline="0" noProof="1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Microsoft YaHei Bold"/>
                </a:rPr>
                <a:t>正文</a:t>
              </a:r>
              <a:r>
                <a:rPr lang="en-US" altLang="zh-CN" sz="700" b="0" i="0" baseline="0" noProof="1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Microsoft YaHei Bold"/>
                </a:rPr>
                <a:t>(1-5</a:t>
              </a:r>
              <a:r>
                <a:rPr lang="zh-CN" altLang="en-US" sz="700" b="0" i="0" baseline="0" noProof="1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Microsoft YaHei Bold"/>
                </a:rPr>
                <a:t>级</a:t>
              </a:r>
              <a:r>
                <a:rPr lang="en-US" altLang="zh-CN" sz="700" b="0" i="0" baseline="0" noProof="1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Microsoft YaHei Bold"/>
                </a:rPr>
                <a:t>)</a:t>
              </a:r>
              <a:r>
                <a:rPr altLang="zh-CN" sz="700" b="0" i="0" baseline="0" noProof="1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Microsoft YaHei Bold"/>
                </a:rPr>
                <a:t>:</a:t>
              </a:r>
              <a:endParaRPr altLang="ja-JP" sz="700" b="0" i="0" baseline="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Microsoft YaHei Bold"/>
              </a:endParaRPr>
            </a:p>
            <a:p>
              <a:pPr algn="l" defTabSz="934720">
                <a:lnSpc>
                  <a:spcPct val="120000"/>
                </a:lnSpc>
              </a:pPr>
              <a:r>
                <a:rPr lang="zh-CN" altLang="en-US" sz="700" b="0" i="0" baseline="0" noProof="1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Microsoft YaHei Bold"/>
                </a:rPr>
                <a:t>字体</a:t>
              </a:r>
              <a:r>
                <a:rPr lang="en-US" sz="700" b="0" i="0" baseline="0" noProof="1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Microsoft YaHei Bold"/>
                </a:rPr>
                <a:t>: </a:t>
              </a:r>
              <a:r>
                <a:rPr lang="zh-CN" altLang="en-US" sz="700" b="0" i="0" baseline="0" noProof="1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Microsoft YaHei Bold"/>
                </a:rPr>
                <a:t>微软雅黑</a:t>
              </a:r>
              <a:endParaRPr lang="en-US" altLang="zh-CN" sz="700" b="0" i="0" baseline="0" noProof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Microsoft YaHei Bold"/>
              </a:endParaRPr>
            </a:p>
            <a:p>
              <a:pPr algn="l" defTabSz="934720">
                <a:lnSpc>
                  <a:spcPct val="120000"/>
                </a:lnSpc>
              </a:pPr>
              <a:r>
                <a:rPr lang="zh-CN" altLang="en-US" sz="700" b="0" i="0" baseline="0" noProof="1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Microsoft YaHei Bold"/>
                </a:rPr>
                <a:t>字号</a:t>
              </a:r>
              <a:r>
                <a:rPr lang="en-US" sz="700" b="0" i="0" baseline="0" noProof="1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Microsoft YaHei Bold"/>
                </a:rPr>
                <a:t>: </a:t>
              </a:r>
              <a:r>
                <a:rPr lang="en-US" altLang="ja-JP" sz="700" b="0" i="0" baseline="0" noProof="1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Microsoft YaHei Bold"/>
                </a:rPr>
                <a:t>28-12</a:t>
              </a:r>
              <a:r>
                <a:rPr altLang="ja-JP" sz="700" b="0" i="0" baseline="0" noProof="1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Microsoft YaHei Bold"/>
                </a:rPr>
                <a:t>pt</a:t>
              </a:r>
              <a:endParaRPr altLang="ja-JP" sz="700" b="0" i="0" baseline="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Microsoft YaHei Bold"/>
              </a:endParaRPr>
            </a:p>
            <a:p>
              <a:pPr algn="l" defTabSz="934720">
                <a:lnSpc>
                  <a:spcPct val="120000"/>
                </a:lnSpc>
              </a:pPr>
              <a:r>
                <a:rPr lang="zh-CN" altLang="en-US" sz="700" b="0" i="0" baseline="0" noProof="1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Microsoft YaHei Bold"/>
                </a:rPr>
                <a:t>颜色</a:t>
              </a:r>
              <a:r>
                <a:rPr lang="en-US" sz="700" b="0" i="0" baseline="0" noProof="1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Microsoft YaHei Bold"/>
                </a:rPr>
                <a:t>:  </a:t>
              </a:r>
              <a:r>
                <a:rPr lang="zh-CN" altLang="en-US" sz="700" b="0" i="0" baseline="0" noProof="1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Microsoft YaHei Bold"/>
                </a:rPr>
                <a:t>黑色</a:t>
              </a:r>
              <a:endParaRPr altLang="ja-JP" sz="700" b="0" i="0" baseline="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Microsoft YaHei Bold"/>
              </a:endParaRPr>
            </a:p>
          </p:txBody>
        </p:sp>
      </p:grp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005" y="6610877"/>
            <a:ext cx="504000" cy="169715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7570946" y="6602510"/>
            <a:ext cx="14911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kern="1200" dirty="0" smtClean="0">
                <a:solidFill>
                  <a:schemeClr val="tx1"/>
                </a:solidFill>
                <a:latin typeface="Arial" panose="020B0604020202020204"/>
                <a:ea typeface="+mn-ea"/>
                <a:cs typeface="Arial" panose="020B0604020202020204"/>
              </a:rPr>
              <a:t>© ZTE Corporation. All rights reserved.</a:t>
            </a:r>
            <a:endParaRPr kumimoji="1" lang="zh-CN" altLang="en-US" sz="600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0" y="6532880"/>
            <a:ext cx="9144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kern="1200" dirty="0" smtClean="0">
                <a:solidFill>
                  <a:schemeClr val="tx1"/>
                </a:solidFill>
                <a:latin typeface="Arial" panose="020B0604020202020204"/>
                <a:ea typeface="+mn-ea"/>
                <a:cs typeface="Arial" panose="020B0604020202020204"/>
              </a:rPr>
              <a:t>© ZTE Corporation. All rights reserved.</a:t>
            </a:r>
            <a:endParaRPr kumimoji="1" lang="zh-CN" altLang="en-US" sz="60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88340"/>
            <a:ext cx="3200400" cy="584200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5397131" y="3215512"/>
            <a:ext cx="245037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600" b="1" dirty="0" smtClean="0">
                <a:solidFill>
                  <a:srgbClr val="626571"/>
                </a:solidFill>
                <a:latin typeface="Arial" panose="020B0604020202020204"/>
                <a:cs typeface="Arial" panose="020B0604020202020204"/>
              </a:rPr>
              <a:t>Thanks!</a:t>
            </a:r>
            <a:endParaRPr kumimoji="1" lang="zh-CN" altLang="en-US" sz="4600" b="1" dirty="0">
              <a:solidFill>
                <a:srgbClr val="626571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9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 smtClean="0"/>
              <a:t>单击此处编辑母版文本样式</a:t>
            </a:r>
            <a:endParaRPr kumimoji="1" lang="zh-CN" altLang="en-US" dirty="0" smtClean="0"/>
          </a:p>
          <a:p>
            <a:pPr lvl="1"/>
            <a:r>
              <a:rPr kumimoji="1" lang="zh-CN" altLang="en-US" dirty="0" smtClean="0"/>
              <a:t>二级</a:t>
            </a:r>
            <a:endParaRPr kumimoji="1" lang="zh-CN" altLang="en-US" dirty="0" smtClean="0"/>
          </a:p>
          <a:p>
            <a:pPr lvl="2"/>
            <a:r>
              <a:rPr kumimoji="1" lang="zh-CN" altLang="en-US" dirty="0" smtClean="0"/>
              <a:t>三级</a:t>
            </a:r>
            <a:endParaRPr kumimoji="1" lang="zh-CN" altLang="en-US" dirty="0" smtClean="0"/>
          </a:p>
          <a:p>
            <a:pPr lvl="3"/>
            <a:r>
              <a:rPr kumimoji="1" lang="zh-CN" altLang="en-US" dirty="0" smtClean="0"/>
              <a:t>四级</a:t>
            </a:r>
            <a:endParaRPr kumimoji="1" lang="zh-CN" altLang="en-US" dirty="0" smtClean="0"/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7235600" y="143092"/>
            <a:ext cx="983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rgbClr val="005BAA"/>
          </a:solidFill>
          <a:latin typeface="+mj-lt"/>
          <a:ea typeface="微软雅黑" panose="020B0503020204020204" charset="-122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微软雅黑" panose="020B0503020204020204" charset="-122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400" kern="1200">
          <a:solidFill>
            <a:schemeClr val="tx1"/>
          </a:solidFill>
          <a:latin typeface="+mn-lt"/>
          <a:ea typeface="微软雅黑" panose="020B0503020204020204" charset="-122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微软雅黑" panose="020B0503020204020204" charset="-122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1600" kern="1200">
          <a:solidFill>
            <a:schemeClr val="tx1"/>
          </a:solidFill>
          <a:latin typeface="+mn-lt"/>
          <a:ea typeface="微软雅黑" panose="020B0503020204020204" charset="-122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1200" kern="1200">
          <a:solidFill>
            <a:schemeClr val="tx1"/>
          </a:solidFill>
          <a:latin typeface="+mn-lt"/>
          <a:ea typeface="微软雅黑" panose="020B0503020204020204" charset="-122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6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9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0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1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2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3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1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5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6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7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8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9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0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2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6.png"/><Relationship Id="rId1" Type="http://schemas.openxmlformats.org/officeDocument/2006/relationships/image" Target="../media/image125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7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8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2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3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3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4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5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8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9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0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1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2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8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9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0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1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2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3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4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5.png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diagramColors" Target="../diagrams/colors2.xml"/><Relationship Id="rId7" Type="http://schemas.openxmlformats.org/officeDocument/2006/relationships/diagramQuickStyle" Target="../diagrams/quickStyle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38300" y="1539736"/>
            <a:ext cx="7772400" cy="1470025"/>
          </a:xfrm>
        </p:spPr>
        <p:txBody>
          <a:bodyPr>
            <a:normAutofit/>
          </a:bodyPr>
          <a:lstStyle/>
          <a:p>
            <a:r>
              <a:rPr kumimoji="1" lang="zh-CN" altLang="en-US" sz="6600" dirty="0" smtClean="0"/>
              <a:t>金字塔原理</a:t>
            </a:r>
            <a:endParaRPr kumimoji="1" lang="zh-CN" altLang="en-US" sz="6600" dirty="0"/>
          </a:p>
        </p:txBody>
      </p:sp>
      <p:sp>
        <p:nvSpPr>
          <p:cNvPr id="4" name="副标题 3"/>
          <p:cNvSpPr/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559559"/>
            <a:ext cx="9161494" cy="5472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817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144000" cy="687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14525" y="333375"/>
            <a:ext cx="8229600" cy="1143000"/>
          </a:xfrm>
        </p:spPr>
        <p:txBody>
          <a:bodyPr/>
          <a:lstStyle/>
          <a:p>
            <a:r>
              <a:rPr lang="zh-CN" altLang="en-US" sz="2000" dirty="0" smtClean="0"/>
              <a:t>需求系统组工作主要问题因果分析</a:t>
            </a:r>
            <a:endParaRPr lang="zh-CN" altLang="en-US" dirty="0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07504" y="1124744"/>
            <a:ext cx="8820472" cy="5311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86569" y="142875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/>
              <a:t>鱼骨图法举例</a:t>
            </a:r>
            <a:endParaRPr lang="zh-CN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FF0000"/>
                </a:solidFill>
              </a:rPr>
              <a:t>思维导图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817043" y="855881"/>
            <a:ext cx="7096125" cy="555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86569" y="2305050"/>
            <a:ext cx="1152525" cy="114300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评</a:t>
            </a:r>
            <a:br>
              <a:rPr lang="en-US" altLang="zh-CN" dirty="0" smtClean="0"/>
            </a:br>
            <a:r>
              <a:rPr lang="zh-CN" altLang="en-US" dirty="0" smtClean="0"/>
              <a:t>估</a:t>
            </a:r>
            <a:br>
              <a:rPr lang="en-US" altLang="zh-CN" dirty="0" smtClean="0"/>
            </a:br>
            <a:r>
              <a:rPr lang="zh-CN" altLang="en-US" dirty="0" smtClean="0"/>
              <a:t>模</a:t>
            </a:r>
            <a:br>
              <a:rPr lang="en-US" altLang="zh-CN" dirty="0" smtClean="0"/>
            </a:br>
            <a:r>
              <a:rPr lang="zh-CN" altLang="en-US" dirty="0" smtClean="0"/>
              <a:t>型</a:t>
            </a:r>
            <a:endParaRPr lang="zh-CN" alt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314450" y="809625"/>
            <a:ext cx="6915150" cy="523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286569" y="142875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/>
              <a:t>思维导图举例</a:t>
            </a:r>
            <a:endParaRPr lang="zh-CN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能力图</a:t>
            </a:r>
            <a:br>
              <a:rPr lang="zh-CN" altLang="en-US" dirty="0" smtClean="0">
                <a:solidFill>
                  <a:srgbClr val="FF0000"/>
                </a:solidFill>
              </a:rPr>
            </a:b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44504" y="1166813"/>
            <a:ext cx="8242296" cy="521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920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144000" cy="6885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9251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-1"/>
            <a:ext cx="9144000" cy="6896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93542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-11876" y="0"/>
            <a:ext cx="92891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920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144000" cy="6885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872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-1" y="0"/>
            <a:ext cx="913666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-32814" y="0"/>
            <a:ext cx="9209625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974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144000" cy="6896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077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12937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14173" y="277774"/>
            <a:ext cx="1782952" cy="1143000"/>
          </a:xfrm>
        </p:spPr>
        <p:txBody>
          <a:bodyPr>
            <a:normAutofit/>
          </a:bodyPr>
          <a:lstStyle/>
          <a:p>
            <a:r>
              <a:rPr kumimoji="1" lang="zh-CN" altLang="en-US" sz="3600" b="1" dirty="0" smtClean="0">
                <a:solidFill>
                  <a:srgbClr val="0000FF"/>
                </a:solidFill>
              </a:rPr>
              <a:t>目录</a:t>
            </a:r>
            <a:endParaRPr kumimoji="1" lang="zh-CN" altLang="en-US" sz="3600" b="1" dirty="0">
              <a:solidFill>
                <a:srgbClr val="0000FF"/>
              </a:solidFill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881250" y="1487568"/>
            <a:ext cx="7031038" cy="2948499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3" dist="53882" dir="135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square">
            <a:spAutoFit/>
          </a:bodyPr>
          <a:lstStyle/>
          <a:p>
            <a:pPr marL="571500" indent="-571500">
              <a:spcBef>
                <a:spcPct val="30000"/>
              </a:spcBef>
              <a:spcAft>
                <a:spcPct val="30000"/>
              </a:spcAft>
              <a:buSzPct val="80000"/>
              <a:buFont typeface="+mj-ea"/>
              <a:buAutoNum type="ea1JpnChsDbPeriod"/>
              <a:defRPr/>
            </a:pPr>
            <a:r>
              <a:rPr lang="zh-CN" altLang="en-US" sz="3200" b="1" dirty="0" smtClean="0">
                <a:latin typeface="微软雅黑" panose="020B0503020204020204" charset="-122"/>
                <a:ea typeface="微软雅黑" panose="020B0503020204020204" charset="-122"/>
              </a:rPr>
              <a:t>引言</a:t>
            </a:r>
            <a:endParaRPr lang="en-US" altLang="zh-CN" sz="3200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571500" indent="-571500">
              <a:spcBef>
                <a:spcPct val="30000"/>
              </a:spcBef>
              <a:spcAft>
                <a:spcPct val="30000"/>
              </a:spcAft>
              <a:buSzPct val="80000"/>
              <a:buFont typeface="+mj-ea"/>
              <a:buAutoNum type="ea1JpnChsDbPeriod"/>
              <a:defRPr/>
            </a:pPr>
            <a:r>
              <a:rPr lang="zh-CN" altLang="en-US" sz="3200" b="1" dirty="0" smtClean="0">
                <a:latin typeface="微软雅黑" panose="020B0503020204020204" charset="-122"/>
                <a:ea typeface="微软雅黑" panose="020B0503020204020204" charset="-122"/>
              </a:rPr>
              <a:t>金字塔原理要点</a:t>
            </a:r>
            <a:endParaRPr lang="en-US" altLang="zh-CN" sz="3200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571500" indent="-571500">
              <a:spcBef>
                <a:spcPct val="30000"/>
              </a:spcBef>
              <a:spcAft>
                <a:spcPct val="30000"/>
              </a:spcAft>
              <a:buSzPct val="80000"/>
              <a:buFont typeface="+mj-ea"/>
              <a:buAutoNum type="ea1JpnChsDbPeriod"/>
              <a:defRPr/>
            </a:pP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如何搭建金字塔</a:t>
            </a:r>
            <a:endParaRPr lang="en-US" altLang="zh-CN" sz="3200" b="1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ct val="30000"/>
              </a:spcBef>
              <a:spcAft>
                <a:spcPct val="30000"/>
              </a:spcAft>
              <a:buSzPct val="80000"/>
              <a:defRPr/>
            </a:pPr>
            <a:endParaRPr lang="en-US" altLang="zh-CN" sz="3200" b="1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1722630" y="3031921"/>
            <a:ext cx="6875462" cy="6477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bg1">
                  <a:alpha val="20000"/>
                </a:schemeClr>
              </a:gs>
              <a:gs pos="50000">
                <a:schemeClr val="bg1">
                  <a:alpha val="0"/>
                </a:schemeClr>
              </a:gs>
              <a:gs pos="100000">
                <a:schemeClr val="bg1">
                  <a:alpha val="20000"/>
                </a:schemeClr>
              </a:gs>
            </a:gsLst>
            <a:lin ang="5400000" scaled="1"/>
          </a:gradFill>
          <a:ln w="25400">
            <a:solidFill>
              <a:srgbClr val="0000FF"/>
            </a:solidFill>
            <a:rou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-21311" y="0"/>
            <a:ext cx="9061323" cy="6537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-89592" y="95535"/>
            <a:ext cx="9065532" cy="6482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8125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-1"/>
            <a:ext cx="9144000" cy="687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181100" y="1009650"/>
            <a:ext cx="6781800" cy="483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-1" y="0"/>
            <a:ext cx="9124227" cy="6509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-1"/>
            <a:ext cx="9132760" cy="655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8227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144000" cy="6868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2"/>
          <p:cNvSpPr txBox="1">
            <a:spLocks noChangeArrowheads="1"/>
          </p:cNvSpPr>
          <p:nvPr/>
        </p:nvSpPr>
        <p:spPr bwMode="auto">
          <a:xfrm>
            <a:off x="304800" y="273844"/>
            <a:ext cx="6248400" cy="519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800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为什么学习这门课程</a:t>
            </a:r>
            <a:endParaRPr lang="zh-CN" altLang="en-US" sz="2800" b="1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1052514"/>
            <a:ext cx="7773987" cy="1308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853" y="2520931"/>
            <a:ext cx="8983362" cy="3777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爆炸形 1 5"/>
          <p:cNvSpPr/>
          <p:nvPr/>
        </p:nvSpPr>
        <p:spPr>
          <a:xfrm>
            <a:off x="5046562" y="16301"/>
            <a:ext cx="3489425" cy="1553311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rgbClr val="FF0000"/>
                </a:solidFill>
              </a:rPr>
              <a:t>高效沟通 </a:t>
            </a:r>
            <a:r>
              <a:rPr lang="en-US" altLang="zh-CN" sz="2800" dirty="0" smtClean="0">
                <a:solidFill>
                  <a:srgbClr val="FF0000"/>
                </a:solidFill>
              </a:rPr>
              <a:t>!</a:t>
            </a:r>
            <a:endParaRPr lang="zh-CN" altLang="en-US" sz="2800" b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build="allAtOnce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179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1771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-18503" y="543848"/>
            <a:ext cx="9162503" cy="5227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61" y="1790558"/>
            <a:ext cx="8708173" cy="3980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766888" y="2005012"/>
            <a:ext cx="7175500" cy="41733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41315" rIns="0" bIns="41315"/>
          <a:lstStyle/>
          <a:p>
            <a:pPr marL="513080" indent="-513080" defTabSz="820420">
              <a:lnSpc>
                <a:spcPts val="2600"/>
              </a:lnSpc>
              <a:spcAft>
                <a:spcPts val="1075"/>
              </a:spcAft>
            </a:pPr>
            <a:r>
              <a:rPr lang="zh-CN" altLang="en-US" sz="2200" dirty="0">
                <a:solidFill>
                  <a:srgbClr val="000000"/>
                </a:solidFill>
              </a:rPr>
              <a:t>1.	</a:t>
            </a:r>
            <a:r>
              <a:rPr lang="zh-CN" altLang="en-US" sz="2200" dirty="0" smtClean="0">
                <a:solidFill>
                  <a:srgbClr val="000000"/>
                </a:solidFill>
              </a:rPr>
              <a:t>修 </a:t>
            </a:r>
            <a:r>
              <a:rPr lang="zh-CN" altLang="en-US" sz="2200" dirty="0">
                <a:solidFill>
                  <a:srgbClr val="000000"/>
                </a:solidFill>
              </a:rPr>
              <a:t>理 车 顶 的 破 洞 </a:t>
            </a:r>
            <a:endParaRPr lang="zh-CN" altLang="en-US" sz="2200" dirty="0">
              <a:solidFill>
                <a:srgbClr val="000000"/>
              </a:solidFill>
            </a:endParaRPr>
          </a:p>
          <a:p>
            <a:pPr marL="513080" indent="-513080" defTabSz="820420">
              <a:lnSpc>
                <a:spcPts val="2600"/>
              </a:lnSpc>
              <a:spcAft>
                <a:spcPts val="1075"/>
              </a:spcAft>
            </a:pPr>
            <a:r>
              <a:rPr lang="zh-CN" altLang="en-US" sz="2200" dirty="0">
                <a:solidFill>
                  <a:srgbClr val="000000"/>
                </a:solidFill>
              </a:rPr>
              <a:t>2.	</a:t>
            </a:r>
            <a:r>
              <a:rPr lang="zh-CN" altLang="en-US" sz="2200" dirty="0" smtClean="0">
                <a:solidFill>
                  <a:srgbClr val="000000"/>
                </a:solidFill>
              </a:rPr>
              <a:t>买 </a:t>
            </a:r>
            <a:r>
              <a:rPr lang="zh-CN" altLang="en-US" sz="2200" dirty="0">
                <a:solidFill>
                  <a:srgbClr val="000000"/>
                </a:solidFill>
              </a:rPr>
              <a:t>新 的 车 内 地 毯 </a:t>
            </a:r>
            <a:endParaRPr lang="zh-CN" altLang="en-US" sz="2200" dirty="0">
              <a:solidFill>
                <a:srgbClr val="000000"/>
              </a:solidFill>
            </a:endParaRPr>
          </a:p>
          <a:p>
            <a:pPr marL="513080" indent="-513080" defTabSz="820420">
              <a:lnSpc>
                <a:spcPts val="2600"/>
              </a:lnSpc>
              <a:spcAft>
                <a:spcPts val="1075"/>
              </a:spcAft>
            </a:pPr>
            <a:r>
              <a:rPr lang="zh-CN" altLang="en-US" sz="2200" dirty="0">
                <a:solidFill>
                  <a:srgbClr val="000000"/>
                </a:solidFill>
              </a:rPr>
              <a:t>3.	</a:t>
            </a:r>
            <a:r>
              <a:rPr lang="zh-CN" altLang="en-US" sz="2200" dirty="0" smtClean="0">
                <a:solidFill>
                  <a:srgbClr val="000000"/>
                </a:solidFill>
              </a:rPr>
              <a:t>写 </a:t>
            </a:r>
            <a:r>
              <a:rPr lang="zh-CN" altLang="en-US" sz="2200" dirty="0">
                <a:solidFill>
                  <a:srgbClr val="000000"/>
                </a:solidFill>
              </a:rPr>
              <a:t>报 纸 广 告 稿 </a:t>
            </a:r>
            <a:endParaRPr lang="zh-CN" altLang="en-US" sz="2200" dirty="0">
              <a:solidFill>
                <a:srgbClr val="000000"/>
              </a:solidFill>
            </a:endParaRPr>
          </a:p>
          <a:p>
            <a:pPr marL="513080" indent="-513080" defTabSz="820420">
              <a:lnSpc>
                <a:spcPts val="2600"/>
              </a:lnSpc>
              <a:spcAft>
                <a:spcPts val="1075"/>
              </a:spcAft>
            </a:pPr>
            <a:r>
              <a:rPr lang="zh-CN" altLang="en-US" sz="2200" dirty="0">
                <a:solidFill>
                  <a:srgbClr val="000000"/>
                </a:solidFill>
              </a:rPr>
              <a:t>4.	</a:t>
            </a:r>
            <a:r>
              <a:rPr lang="zh-CN" altLang="en-US" sz="2200" dirty="0" smtClean="0">
                <a:solidFill>
                  <a:srgbClr val="000000"/>
                </a:solidFill>
              </a:rPr>
              <a:t>买 </a:t>
            </a:r>
            <a:r>
              <a:rPr lang="zh-CN" altLang="en-US" sz="2200" dirty="0">
                <a:solidFill>
                  <a:srgbClr val="000000"/>
                </a:solidFill>
              </a:rPr>
              <a:t>新 的 顶 灯 </a:t>
            </a:r>
            <a:endParaRPr lang="zh-CN" altLang="en-US" sz="2200" dirty="0">
              <a:solidFill>
                <a:srgbClr val="000000"/>
              </a:solidFill>
            </a:endParaRPr>
          </a:p>
          <a:p>
            <a:pPr marL="513080" indent="-513080" defTabSz="820420">
              <a:lnSpc>
                <a:spcPts val="2600"/>
              </a:lnSpc>
              <a:spcAft>
                <a:spcPts val="1075"/>
              </a:spcAft>
            </a:pPr>
            <a:r>
              <a:rPr lang="zh-CN" altLang="en-US" sz="2200" dirty="0">
                <a:solidFill>
                  <a:srgbClr val="000000"/>
                </a:solidFill>
              </a:rPr>
              <a:t>5.	</a:t>
            </a:r>
            <a:r>
              <a:rPr lang="zh-CN" altLang="en-US" sz="2200" dirty="0" smtClean="0">
                <a:solidFill>
                  <a:srgbClr val="000000"/>
                </a:solidFill>
              </a:rPr>
              <a:t>修 </a:t>
            </a:r>
            <a:r>
              <a:rPr lang="zh-CN" altLang="en-US" sz="2200" dirty="0">
                <a:solidFill>
                  <a:srgbClr val="000000"/>
                </a:solidFill>
              </a:rPr>
              <a:t>理 车 身 凹 陷 处 </a:t>
            </a:r>
            <a:endParaRPr lang="zh-CN" altLang="en-US" sz="2200" dirty="0">
              <a:solidFill>
                <a:srgbClr val="000000"/>
              </a:solidFill>
            </a:endParaRPr>
          </a:p>
          <a:p>
            <a:pPr marL="513080" indent="-513080" defTabSz="820420">
              <a:lnSpc>
                <a:spcPts val="2600"/>
              </a:lnSpc>
              <a:spcAft>
                <a:spcPts val="1075"/>
              </a:spcAft>
            </a:pPr>
            <a:r>
              <a:rPr lang="zh-CN" altLang="en-US" sz="2200" dirty="0">
                <a:solidFill>
                  <a:srgbClr val="000000"/>
                </a:solidFill>
              </a:rPr>
              <a:t>6.	</a:t>
            </a:r>
            <a:r>
              <a:rPr lang="zh-CN" altLang="en-US" sz="2200" dirty="0" smtClean="0">
                <a:solidFill>
                  <a:srgbClr val="000000"/>
                </a:solidFill>
              </a:rPr>
              <a:t>把 </a:t>
            </a:r>
            <a:r>
              <a:rPr lang="zh-CN" altLang="en-US" sz="2200" dirty="0">
                <a:solidFill>
                  <a:srgbClr val="000000"/>
                </a:solidFill>
              </a:rPr>
              <a:t>锈 斑 喷 漆 </a:t>
            </a:r>
            <a:endParaRPr lang="zh-CN" altLang="en-US" sz="2200" dirty="0">
              <a:solidFill>
                <a:srgbClr val="000000"/>
              </a:solidFill>
            </a:endParaRPr>
          </a:p>
          <a:p>
            <a:pPr marL="513080" indent="-513080" defTabSz="820420">
              <a:lnSpc>
                <a:spcPts val="2600"/>
              </a:lnSpc>
              <a:spcAft>
                <a:spcPts val="1075"/>
              </a:spcAft>
              <a:buAutoNum type="arabicPeriod" startAt="7"/>
            </a:pPr>
            <a:r>
              <a:rPr lang="zh-CN" altLang="en-US" sz="2200" dirty="0" smtClean="0">
                <a:solidFill>
                  <a:srgbClr val="000000"/>
                </a:solidFill>
              </a:rPr>
              <a:t>写 </a:t>
            </a:r>
            <a:r>
              <a:rPr lang="zh-CN" altLang="en-US" sz="2200" dirty="0">
                <a:solidFill>
                  <a:srgbClr val="000000"/>
                </a:solidFill>
              </a:rPr>
              <a:t>後 窗 售 车 广 告 </a:t>
            </a:r>
            <a:endParaRPr lang="zh-CN" altLang="en-US" sz="2200" dirty="0">
              <a:solidFill>
                <a:srgbClr val="000000"/>
              </a:solidFill>
            </a:endParaRPr>
          </a:p>
          <a:p>
            <a:pPr marL="513080" indent="-513080" defTabSz="820420">
              <a:lnSpc>
                <a:spcPts val="2600"/>
              </a:lnSpc>
              <a:spcAft>
                <a:spcPts val="1075"/>
              </a:spcAft>
              <a:buAutoNum type="arabicPeriod" startAt="7"/>
            </a:pPr>
            <a:r>
              <a:rPr lang="zh-CN" altLang="en-US" sz="2200" dirty="0" smtClean="0">
                <a:solidFill>
                  <a:srgbClr val="000000"/>
                </a:solidFill>
              </a:rPr>
              <a:t>写 </a:t>
            </a:r>
            <a:r>
              <a:rPr lang="zh-CN" altLang="en-US" sz="2200" dirty="0">
                <a:solidFill>
                  <a:srgbClr val="000000"/>
                </a:solidFill>
              </a:rPr>
              <a:t>公 告 板 的 售 车 海 报 </a:t>
            </a:r>
            <a:endParaRPr lang="en-US" altLang="zh-CN" sz="2200" dirty="0" smtClean="0">
              <a:solidFill>
                <a:srgbClr val="000000"/>
              </a:solidFill>
            </a:endParaRPr>
          </a:p>
          <a:p>
            <a:pPr marL="513080" indent="-513080" defTabSz="820420">
              <a:lnSpc>
                <a:spcPts val="2600"/>
              </a:lnSpc>
              <a:spcAft>
                <a:spcPts val="1075"/>
              </a:spcAft>
            </a:pPr>
            <a:r>
              <a:rPr lang="zh-CN" altLang="en-US" sz="2200" dirty="0" smtClean="0">
                <a:solidFill>
                  <a:srgbClr val="000000"/>
                </a:solidFill>
              </a:rPr>
              <a:t>9</a:t>
            </a:r>
            <a:r>
              <a:rPr lang="zh-CN" altLang="en-US" sz="2200" dirty="0">
                <a:solidFill>
                  <a:srgbClr val="000000"/>
                </a:solidFill>
              </a:rPr>
              <a:t>.	</a:t>
            </a:r>
            <a:r>
              <a:rPr lang="zh-CN" altLang="en-US" sz="2200" dirty="0" smtClean="0">
                <a:solidFill>
                  <a:srgbClr val="000000"/>
                </a:solidFill>
              </a:rPr>
              <a:t>将 </a:t>
            </a:r>
            <a:r>
              <a:rPr lang="zh-CN" altLang="en-US" sz="2200" dirty="0">
                <a:solidFill>
                  <a:srgbClr val="000000"/>
                </a:solidFill>
              </a:rPr>
              <a:t>车 内 吸 尘 </a:t>
            </a:r>
            <a:endParaRPr lang="zh-CN" altLang="en-US" sz="2200" dirty="0">
              <a:solidFill>
                <a:srgbClr val="000000"/>
              </a:solidFill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039813" y="1085850"/>
            <a:ext cx="6300787" cy="4254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41315" rIns="0" bIns="41315"/>
          <a:lstStyle/>
          <a:p>
            <a:pPr defTabSz="820420">
              <a:lnSpc>
                <a:spcPts val="3225"/>
              </a:lnSpc>
            </a:pPr>
            <a:r>
              <a:rPr lang="en-US" altLang="zh-CN" sz="2700" i="1" dirty="0">
                <a:solidFill>
                  <a:schemeClr val="tx2"/>
                </a:solidFill>
              </a:rPr>
              <a:t>What do I need to do to sell my old car?</a:t>
            </a:r>
            <a:br>
              <a:rPr lang="en-US" altLang="zh-CN" sz="2700" i="1" dirty="0">
                <a:solidFill>
                  <a:schemeClr val="tx2"/>
                </a:solidFill>
              </a:rPr>
            </a:br>
            <a:endParaRPr lang="zh-CN" altLang="en-US" sz="2700" i="1" dirty="0">
              <a:solidFill>
                <a:srgbClr val="CC3399"/>
              </a:solidFill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546100" y="49213"/>
            <a:ext cx="8229600" cy="1143000"/>
          </a:xfrm>
        </p:spPr>
        <p:txBody>
          <a:bodyPr>
            <a:normAutofit/>
          </a:bodyPr>
          <a:lstStyle/>
          <a:p>
            <a:pPr marL="514350" indent="-514350">
              <a:spcBef>
                <a:spcPct val="30000"/>
              </a:spcBef>
              <a:spcAft>
                <a:spcPct val="30000"/>
              </a:spcAft>
              <a:defRPr/>
            </a:pPr>
            <a:r>
              <a:rPr lang="zh-CN" altLang="en-US" dirty="0" smtClean="0"/>
              <a:t>案例</a:t>
            </a:r>
            <a:endParaRPr lang="en-US" altLang="zh-CN" b="1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176912" y="6316663"/>
            <a:ext cx="1905000" cy="455612"/>
          </a:xfrm>
          <a:prstGeom prst="rect">
            <a:avLst/>
          </a:prstGeom>
          <a:noFill/>
        </p:spPr>
        <p:txBody>
          <a:bodyPr/>
          <a:lstStyle/>
          <a:p>
            <a:pPr defTabSz="820420"/>
            <a:fld id="{FCB6FDB2-BF08-4FD4-BC9C-9B4BAAC85A5D}" type="slidenum">
              <a:rPr lang="zh-CN" altLang="en-US" smtClean="0">
                <a:latin typeface="Arial" panose="020B0604020202020204" pitchFamily="34" charset="0"/>
                <a:ea typeface="楷体"/>
                <a:cs typeface="楷体"/>
              </a:rPr>
            </a:fld>
            <a:endParaRPr lang="en-US" altLang="zh-CN" smtClean="0">
              <a:latin typeface="Arial" panose="020B0604020202020204" pitchFamily="34" charset="0"/>
              <a:ea typeface="楷体"/>
              <a:cs typeface="楷体"/>
            </a:endParaRPr>
          </a:p>
        </p:txBody>
      </p:sp>
      <p:sp>
        <p:nvSpPr>
          <p:cNvPr id="39940" name="Rectangle 3"/>
          <p:cNvSpPr>
            <a:spLocks noChangeArrowheads="1"/>
          </p:cNvSpPr>
          <p:nvPr/>
        </p:nvSpPr>
        <p:spPr bwMode="auto">
          <a:xfrm>
            <a:off x="561622" y="1822449"/>
            <a:ext cx="3626556" cy="419100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41315" rIns="0" bIns="41315"/>
          <a:lstStyle/>
          <a:p>
            <a:pPr marL="513080" indent="-513080" defTabSz="820420" eaLnBrk="0" hangingPunct="0">
              <a:lnSpc>
                <a:spcPts val="1615"/>
              </a:lnSpc>
              <a:spcAft>
                <a:spcPts val="365"/>
              </a:spcAft>
            </a:pPr>
            <a:r>
              <a:rPr lang="zh-CN" altLang="en-US" sz="1400" dirty="0">
                <a:solidFill>
                  <a:srgbClr val="000000"/>
                </a:solidFill>
              </a:rPr>
              <a:t>1.	</a:t>
            </a:r>
            <a:r>
              <a:rPr lang="en-US" altLang="zh-CN" sz="1400" dirty="0">
                <a:solidFill>
                  <a:srgbClr val="000000"/>
                </a:solidFill>
              </a:rPr>
              <a:t>Fix hole in roof</a:t>
            </a:r>
            <a:br>
              <a:rPr lang="en-US" altLang="zh-CN" sz="1400" dirty="0">
                <a:solidFill>
                  <a:srgbClr val="000000"/>
                </a:solidFill>
              </a:rPr>
            </a:br>
            <a:r>
              <a:rPr lang="zh-CN" altLang="en-US" sz="1400" dirty="0">
                <a:solidFill>
                  <a:srgbClr val="000000"/>
                </a:solidFill>
              </a:rPr>
              <a:t>修 理 车 顶 的 破 洞 </a:t>
            </a:r>
            <a:endParaRPr lang="zh-CN" altLang="en-US" sz="1400" dirty="0">
              <a:solidFill>
                <a:srgbClr val="000000"/>
              </a:solidFill>
            </a:endParaRPr>
          </a:p>
          <a:p>
            <a:pPr marL="513080" indent="-513080" defTabSz="820420" eaLnBrk="0" hangingPunct="0">
              <a:lnSpc>
                <a:spcPts val="1615"/>
              </a:lnSpc>
              <a:spcAft>
                <a:spcPts val="365"/>
              </a:spcAft>
            </a:pPr>
            <a:r>
              <a:rPr lang="zh-CN" altLang="en-US" sz="1400" dirty="0">
                <a:solidFill>
                  <a:srgbClr val="000000"/>
                </a:solidFill>
              </a:rPr>
              <a:t>2.	</a:t>
            </a:r>
            <a:r>
              <a:rPr lang="en-US" altLang="zh-CN" sz="1400" dirty="0">
                <a:solidFill>
                  <a:srgbClr val="000000"/>
                </a:solidFill>
              </a:rPr>
              <a:t>Get new </a:t>
            </a:r>
            <a:r>
              <a:rPr lang="en-US" altLang="zh-CN" sz="1400" dirty="0" err="1">
                <a:solidFill>
                  <a:srgbClr val="000000"/>
                </a:solidFill>
              </a:rPr>
              <a:t>floormats</a:t>
            </a:r>
            <a:br>
              <a:rPr lang="en-US" altLang="zh-CN" sz="1400" dirty="0">
                <a:solidFill>
                  <a:srgbClr val="000000"/>
                </a:solidFill>
              </a:rPr>
            </a:br>
            <a:r>
              <a:rPr lang="zh-CN" altLang="en-US" sz="1400" dirty="0">
                <a:solidFill>
                  <a:srgbClr val="000000"/>
                </a:solidFill>
              </a:rPr>
              <a:t>买 新 的 车 内 地 毯 </a:t>
            </a:r>
            <a:endParaRPr lang="zh-CN" altLang="en-US" sz="1400" dirty="0">
              <a:solidFill>
                <a:srgbClr val="000000"/>
              </a:solidFill>
            </a:endParaRPr>
          </a:p>
          <a:p>
            <a:pPr marL="513080" indent="-513080" defTabSz="820420" eaLnBrk="0" hangingPunct="0">
              <a:lnSpc>
                <a:spcPts val="1615"/>
              </a:lnSpc>
              <a:spcAft>
                <a:spcPts val="365"/>
              </a:spcAft>
            </a:pPr>
            <a:r>
              <a:rPr lang="zh-CN" altLang="en-US" sz="1400" dirty="0">
                <a:solidFill>
                  <a:srgbClr val="000000"/>
                </a:solidFill>
              </a:rPr>
              <a:t>3.	</a:t>
            </a:r>
            <a:r>
              <a:rPr lang="en-US" altLang="zh-CN" sz="1400" dirty="0">
                <a:solidFill>
                  <a:srgbClr val="000000"/>
                </a:solidFill>
              </a:rPr>
              <a:t>Write newspaper ad</a:t>
            </a:r>
            <a:br>
              <a:rPr lang="en-US" altLang="zh-CN" sz="1400" dirty="0">
                <a:solidFill>
                  <a:srgbClr val="000000"/>
                </a:solidFill>
              </a:rPr>
            </a:br>
            <a:r>
              <a:rPr lang="zh-CN" altLang="en-US" sz="1400" dirty="0">
                <a:solidFill>
                  <a:srgbClr val="000000"/>
                </a:solidFill>
              </a:rPr>
              <a:t>写 报 纸 广 告 稿 </a:t>
            </a:r>
            <a:endParaRPr lang="zh-CN" altLang="en-US" sz="1400" dirty="0">
              <a:solidFill>
                <a:srgbClr val="000000"/>
              </a:solidFill>
            </a:endParaRPr>
          </a:p>
          <a:p>
            <a:pPr marL="513080" indent="-513080" defTabSz="820420" eaLnBrk="0" hangingPunct="0">
              <a:lnSpc>
                <a:spcPts val="1615"/>
              </a:lnSpc>
              <a:spcAft>
                <a:spcPts val="365"/>
              </a:spcAft>
            </a:pPr>
            <a:r>
              <a:rPr lang="zh-CN" altLang="en-US" sz="1400" dirty="0">
                <a:solidFill>
                  <a:srgbClr val="000000"/>
                </a:solidFill>
              </a:rPr>
              <a:t>4.	</a:t>
            </a:r>
            <a:r>
              <a:rPr lang="en-US" altLang="zh-CN" sz="1400" dirty="0">
                <a:solidFill>
                  <a:srgbClr val="000000"/>
                </a:solidFill>
              </a:rPr>
              <a:t>Get new overhead light</a:t>
            </a:r>
            <a:br>
              <a:rPr lang="en-US" altLang="zh-CN" sz="1400" dirty="0">
                <a:solidFill>
                  <a:srgbClr val="000000"/>
                </a:solidFill>
              </a:rPr>
            </a:br>
            <a:r>
              <a:rPr lang="zh-CN" altLang="en-US" sz="1400" dirty="0">
                <a:solidFill>
                  <a:srgbClr val="000000"/>
                </a:solidFill>
              </a:rPr>
              <a:t>买 新 的 顶 灯 </a:t>
            </a:r>
            <a:endParaRPr lang="zh-CN" altLang="en-US" sz="1400" dirty="0">
              <a:solidFill>
                <a:srgbClr val="000000"/>
              </a:solidFill>
            </a:endParaRPr>
          </a:p>
          <a:p>
            <a:pPr marL="513080" indent="-513080" defTabSz="820420" eaLnBrk="0" hangingPunct="0">
              <a:lnSpc>
                <a:spcPts val="1615"/>
              </a:lnSpc>
              <a:spcAft>
                <a:spcPts val="365"/>
              </a:spcAft>
            </a:pPr>
            <a:r>
              <a:rPr lang="zh-CN" altLang="en-US" sz="1400" dirty="0">
                <a:solidFill>
                  <a:srgbClr val="000000"/>
                </a:solidFill>
              </a:rPr>
              <a:t>5.	</a:t>
            </a:r>
            <a:r>
              <a:rPr lang="en-US" altLang="zh-CN" sz="1400" dirty="0">
                <a:solidFill>
                  <a:srgbClr val="000000"/>
                </a:solidFill>
              </a:rPr>
              <a:t>Fix the dents</a:t>
            </a:r>
            <a:br>
              <a:rPr lang="en-US" altLang="zh-CN" sz="1400" dirty="0">
                <a:solidFill>
                  <a:srgbClr val="000000"/>
                </a:solidFill>
              </a:rPr>
            </a:br>
            <a:r>
              <a:rPr lang="zh-CN" altLang="en-US" sz="1400" dirty="0">
                <a:solidFill>
                  <a:srgbClr val="000000"/>
                </a:solidFill>
              </a:rPr>
              <a:t>修 理 车 身 凹 陷 处 </a:t>
            </a:r>
            <a:endParaRPr lang="zh-CN" altLang="en-US" sz="1400" dirty="0">
              <a:solidFill>
                <a:srgbClr val="000000"/>
              </a:solidFill>
            </a:endParaRPr>
          </a:p>
          <a:p>
            <a:pPr marL="513080" indent="-513080" defTabSz="820420" eaLnBrk="0" hangingPunct="0">
              <a:lnSpc>
                <a:spcPts val="1615"/>
              </a:lnSpc>
              <a:spcAft>
                <a:spcPts val="365"/>
              </a:spcAft>
            </a:pPr>
            <a:r>
              <a:rPr lang="zh-CN" altLang="en-US" sz="1400" dirty="0">
                <a:solidFill>
                  <a:srgbClr val="000000"/>
                </a:solidFill>
              </a:rPr>
              <a:t>6.	</a:t>
            </a:r>
            <a:r>
              <a:rPr lang="en-US" altLang="zh-CN" sz="1400" dirty="0">
                <a:solidFill>
                  <a:srgbClr val="000000"/>
                </a:solidFill>
              </a:rPr>
              <a:t>Get rust spots painted over</a:t>
            </a:r>
            <a:br>
              <a:rPr lang="en-US" altLang="zh-CN" sz="1400" dirty="0">
                <a:solidFill>
                  <a:srgbClr val="000000"/>
                </a:solidFill>
              </a:rPr>
            </a:br>
            <a:r>
              <a:rPr lang="zh-CN" altLang="en-US" sz="1400" dirty="0">
                <a:solidFill>
                  <a:srgbClr val="000000"/>
                </a:solidFill>
              </a:rPr>
              <a:t>把 锈 斑 喷 漆 </a:t>
            </a:r>
            <a:endParaRPr lang="zh-CN" altLang="en-US" sz="1400" dirty="0">
              <a:solidFill>
                <a:srgbClr val="000000"/>
              </a:solidFill>
            </a:endParaRPr>
          </a:p>
          <a:p>
            <a:pPr marL="513080" indent="-513080" defTabSz="820420" eaLnBrk="0" hangingPunct="0">
              <a:lnSpc>
                <a:spcPts val="1615"/>
              </a:lnSpc>
              <a:spcAft>
                <a:spcPts val="365"/>
              </a:spcAft>
            </a:pPr>
            <a:r>
              <a:rPr lang="zh-CN" altLang="en-US" sz="1400" dirty="0">
                <a:solidFill>
                  <a:srgbClr val="000000"/>
                </a:solidFill>
              </a:rPr>
              <a:t>7.	</a:t>
            </a:r>
            <a:r>
              <a:rPr lang="en-US" altLang="zh-CN" sz="1400" dirty="0">
                <a:solidFill>
                  <a:srgbClr val="000000"/>
                </a:solidFill>
              </a:rPr>
              <a:t>Make sign for rear window</a:t>
            </a:r>
            <a:br>
              <a:rPr lang="en-US" altLang="zh-CN" sz="1400" dirty="0">
                <a:solidFill>
                  <a:srgbClr val="000000"/>
                </a:solidFill>
              </a:rPr>
            </a:br>
            <a:r>
              <a:rPr lang="zh-CN" altLang="en-US" sz="1400" dirty="0">
                <a:solidFill>
                  <a:srgbClr val="000000"/>
                </a:solidFill>
              </a:rPr>
              <a:t>写 後 窗 售 车 广 告 </a:t>
            </a:r>
            <a:endParaRPr lang="zh-CN" altLang="en-US" sz="1400" dirty="0">
              <a:solidFill>
                <a:srgbClr val="000000"/>
              </a:solidFill>
            </a:endParaRPr>
          </a:p>
          <a:p>
            <a:pPr marL="513080" indent="-513080" defTabSz="820420" eaLnBrk="0" hangingPunct="0">
              <a:lnSpc>
                <a:spcPts val="1615"/>
              </a:lnSpc>
              <a:spcAft>
                <a:spcPts val="365"/>
              </a:spcAft>
            </a:pPr>
            <a:r>
              <a:rPr lang="zh-CN" altLang="en-US" sz="1400" dirty="0">
                <a:solidFill>
                  <a:srgbClr val="000000"/>
                </a:solidFill>
              </a:rPr>
              <a:t>8.	</a:t>
            </a:r>
            <a:r>
              <a:rPr lang="en-US" altLang="zh-CN" sz="1400" dirty="0">
                <a:solidFill>
                  <a:srgbClr val="000000"/>
                </a:solidFill>
              </a:rPr>
              <a:t>Write announcement for bulletin board</a:t>
            </a:r>
            <a:br>
              <a:rPr lang="en-US" altLang="zh-CN" sz="1400" dirty="0">
                <a:solidFill>
                  <a:srgbClr val="000000"/>
                </a:solidFill>
              </a:rPr>
            </a:br>
            <a:r>
              <a:rPr lang="zh-CN" altLang="en-US" sz="1400" dirty="0">
                <a:solidFill>
                  <a:srgbClr val="000000"/>
                </a:solidFill>
              </a:rPr>
              <a:t>写 公 告 板 的 售 车 海 报 </a:t>
            </a:r>
            <a:endParaRPr lang="zh-CN" altLang="en-US" sz="1400" dirty="0">
              <a:solidFill>
                <a:srgbClr val="000000"/>
              </a:solidFill>
            </a:endParaRPr>
          </a:p>
          <a:p>
            <a:pPr marL="513080" indent="-513080" defTabSz="820420" eaLnBrk="0" hangingPunct="0">
              <a:lnSpc>
                <a:spcPts val="1615"/>
              </a:lnSpc>
              <a:spcAft>
                <a:spcPts val="365"/>
              </a:spcAft>
            </a:pPr>
            <a:r>
              <a:rPr lang="zh-CN" altLang="en-US" sz="1400" dirty="0">
                <a:solidFill>
                  <a:srgbClr val="000000"/>
                </a:solidFill>
              </a:rPr>
              <a:t>9.	</a:t>
            </a:r>
            <a:r>
              <a:rPr lang="en-US" altLang="zh-CN" sz="1400" dirty="0">
                <a:solidFill>
                  <a:srgbClr val="000000"/>
                </a:solidFill>
              </a:rPr>
              <a:t>Vacuum interior</a:t>
            </a:r>
            <a:br>
              <a:rPr lang="en-US" altLang="zh-CN" sz="1400" dirty="0">
                <a:solidFill>
                  <a:srgbClr val="000000"/>
                </a:solidFill>
              </a:rPr>
            </a:br>
            <a:r>
              <a:rPr lang="zh-CN" altLang="en-US" sz="1400" dirty="0">
                <a:solidFill>
                  <a:srgbClr val="000000"/>
                </a:solidFill>
              </a:rPr>
              <a:t>将 车 内 吸 尘 </a:t>
            </a:r>
            <a:endParaRPr lang="zh-CN" altLang="en-US" sz="1400" dirty="0">
              <a:solidFill>
                <a:srgbClr val="000000"/>
              </a:solidFill>
            </a:endParaRPr>
          </a:p>
        </p:txBody>
      </p:sp>
      <p:sp>
        <p:nvSpPr>
          <p:cNvPr id="39941" name="Rectangle 4"/>
          <p:cNvSpPr>
            <a:spLocks noChangeArrowheads="1"/>
          </p:cNvSpPr>
          <p:nvPr/>
        </p:nvSpPr>
        <p:spPr bwMode="auto">
          <a:xfrm>
            <a:off x="6300612" y="1744664"/>
            <a:ext cx="2326922" cy="1142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41315" rIns="0" bIns="41315"/>
          <a:lstStyle/>
          <a:p>
            <a:pPr defTabSz="820420" eaLnBrk="0" hangingPunct="0">
              <a:lnSpc>
                <a:spcPts val="2150"/>
              </a:lnSpc>
            </a:pPr>
            <a:r>
              <a:rPr lang="en-US" altLang="zh-CN" sz="1800" dirty="0">
                <a:solidFill>
                  <a:srgbClr val="000000"/>
                </a:solidFill>
              </a:rPr>
              <a:t>Get bodywork done</a:t>
            </a:r>
            <a:endParaRPr lang="en-US" altLang="zh-CN" sz="1800" dirty="0">
              <a:solidFill>
                <a:srgbClr val="000000"/>
              </a:solidFill>
            </a:endParaRPr>
          </a:p>
          <a:p>
            <a:pPr defTabSz="820420" eaLnBrk="0" hangingPunct="0">
              <a:lnSpc>
                <a:spcPts val="2150"/>
              </a:lnSpc>
            </a:pPr>
            <a:r>
              <a:rPr lang="en-US" altLang="zh-CN" sz="1800" dirty="0">
                <a:solidFill>
                  <a:srgbClr val="000000"/>
                </a:solidFill>
              </a:rPr>
              <a:t>(at </a:t>
            </a:r>
            <a:r>
              <a:rPr lang="en-US" altLang="zh-CN" sz="1800" dirty="0" err="1">
                <a:solidFill>
                  <a:srgbClr val="000000"/>
                </a:solidFill>
              </a:rPr>
              <a:t>bodyshop</a:t>
            </a:r>
            <a:r>
              <a:rPr lang="en-US" altLang="zh-CN" sz="1800" dirty="0">
                <a:solidFill>
                  <a:srgbClr val="000000"/>
                </a:solidFill>
              </a:rPr>
              <a:t>)</a:t>
            </a:r>
            <a:endParaRPr lang="en-US" altLang="zh-CN" sz="1800" dirty="0">
              <a:solidFill>
                <a:srgbClr val="000000"/>
              </a:solidFill>
            </a:endParaRPr>
          </a:p>
          <a:p>
            <a:pPr defTabSz="820420" eaLnBrk="0" hangingPunct="0">
              <a:lnSpc>
                <a:spcPts val="2150"/>
              </a:lnSpc>
            </a:pPr>
            <a:r>
              <a:rPr lang="en-US" altLang="zh-CN" sz="1800" dirty="0">
                <a:solidFill>
                  <a:srgbClr val="000000"/>
                </a:solidFill>
              </a:rPr>
              <a:t>( </a:t>
            </a:r>
            <a:r>
              <a:rPr lang="zh-CN" altLang="en-US" sz="1800" dirty="0">
                <a:solidFill>
                  <a:srgbClr val="000000"/>
                </a:solidFill>
              </a:rPr>
              <a:t>在 车 体 修 理 工 场 )</a:t>
            </a:r>
            <a:endParaRPr lang="zh-CN" altLang="en-US" sz="1800" dirty="0">
              <a:solidFill>
                <a:srgbClr val="000000"/>
              </a:solidFill>
            </a:endParaRPr>
          </a:p>
          <a:p>
            <a:pPr defTabSz="820420" eaLnBrk="0" hangingPunct="0">
              <a:lnSpc>
                <a:spcPts val="2150"/>
              </a:lnSpc>
            </a:pPr>
            <a:r>
              <a:rPr lang="zh-CN" altLang="en-US" sz="1800" dirty="0">
                <a:solidFill>
                  <a:srgbClr val="000000"/>
                </a:solidFill>
              </a:rPr>
              <a:t>修 理 车 体</a:t>
            </a:r>
            <a:endParaRPr lang="zh-CN" altLang="en-US" sz="1800" dirty="0">
              <a:solidFill>
                <a:srgbClr val="000000"/>
              </a:solidFill>
            </a:endParaRPr>
          </a:p>
        </p:txBody>
      </p:sp>
      <p:sp>
        <p:nvSpPr>
          <p:cNvPr id="39942" name="Rectangle 5"/>
          <p:cNvSpPr>
            <a:spLocks noChangeArrowheads="1"/>
          </p:cNvSpPr>
          <p:nvPr/>
        </p:nvSpPr>
        <p:spPr bwMode="auto">
          <a:xfrm>
            <a:off x="6300612" y="2943226"/>
            <a:ext cx="2326922" cy="12064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41315" rIns="0" bIns="41315"/>
          <a:lstStyle/>
          <a:p>
            <a:pPr defTabSz="820420" eaLnBrk="0" hangingPunct="0">
              <a:lnSpc>
                <a:spcPts val="2150"/>
              </a:lnSpc>
            </a:pPr>
            <a:r>
              <a:rPr lang="en-US" altLang="zh-CN" sz="1800" dirty="0">
                <a:solidFill>
                  <a:srgbClr val="000000"/>
                </a:solidFill>
              </a:rPr>
              <a:t>Spruce up interior</a:t>
            </a:r>
            <a:endParaRPr lang="en-US" altLang="zh-CN" sz="1800" dirty="0">
              <a:solidFill>
                <a:srgbClr val="000000"/>
              </a:solidFill>
            </a:endParaRPr>
          </a:p>
          <a:p>
            <a:pPr defTabSz="820420" eaLnBrk="0" hangingPunct="0">
              <a:lnSpc>
                <a:spcPts val="2150"/>
              </a:lnSpc>
            </a:pPr>
            <a:r>
              <a:rPr lang="en-US" altLang="zh-CN" sz="1800" dirty="0">
                <a:solidFill>
                  <a:srgbClr val="000000"/>
                </a:solidFill>
              </a:rPr>
              <a:t>(at gas station)</a:t>
            </a:r>
            <a:endParaRPr lang="en-US" altLang="zh-CN" sz="1800" dirty="0">
              <a:solidFill>
                <a:srgbClr val="000000"/>
              </a:solidFill>
            </a:endParaRPr>
          </a:p>
          <a:p>
            <a:pPr defTabSz="820420" eaLnBrk="0" hangingPunct="0">
              <a:lnSpc>
                <a:spcPts val="2150"/>
              </a:lnSpc>
            </a:pPr>
            <a:r>
              <a:rPr lang="en-US" altLang="zh-CN" sz="1800" dirty="0">
                <a:solidFill>
                  <a:srgbClr val="000000"/>
                </a:solidFill>
              </a:rPr>
              <a:t>( </a:t>
            </a:r>
            <a:r>
              <a:rPr lang="zh-CN" altLang="en-US" sz="1800" dirty="0">
                <a:solidFill>
                  <a:srgbClr val="000000"/>
                </a:solidFill>
              </a:rPr>
              <a:t>在 汽 油 站 )</a:t>
            </a:r>
            <a:endParaRPr lang="zh-CN" altLang="en-US" sz="1800" dirty="0">
              <a:solidFill>
                <a:srgbClr val="000000"/>
              </a:solidFill>
            </a:endParaRPr>
          </a:p>
          <a:p>
            <a:pPr defTabSz="820420" eaLnBrk="0" hangingPunct="0">
              <a:lnSpc>
                <a:spcPts val="2150"/>
              </a:lnSpc>
            </a:pPr>
            <a:r>
              <a:rPr lang="zh-CN" altLang="en-US" sz="1800" dirty="0">
                <a:solidFill>
                  <a:srgbClr val="000000"/>
                </a:solidFill>
              </a:rPr>
              <a:t>把 车 内 部 打 理 乾 净 </a:t>
            </a:r>
            <a:endParaRPr lang="zh-CN" altLang="en-US" sz="1800" dirty="0">
              <a:solidFill>
                <a:srgbClr val="000000"/>
              </a:solidFill>
            </a:endParaRPr>
          </a:p>
        </p:txBody>
      </p:sp>
      <p:sp>
        <p:nvSpPr>
          <p:cNvPr id="39943" name="Rectangle 6"/>
          <p:cNvSpPr>
            <a:spLocks noChangeArrowheads="1"/>
          </p:cNvSpPr>
          <p:nvPr/>
        </p:nvSpPr>
        <p:spPr bwMode="auto">
          <a:xfrm>
            <a:off x="6300612" y="4254500"/>
            <a:ext cx="1927578" cy="1524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41315" rIns="0" bIns="41315"/>
          <a:lstStyle/>
          <a:p>
            <a:pPr defTabSz="820420" eaLnBrk="0" hangingPunct="0">
              <a:lnSpc>
                <a:spcPts val="2150"/>
              </a:lnSpc>
            </a:pPr>
            <a:r>
              <a:rPr lang="en-US" altLang="zh-CN" sz="1800" dirty="0">
                <a:solidFill>
                  <a:srgbClr val="000000"/>
                </a:solidFill>
              </a:rPr>
              <a:t>Prepare advertisements</a:t>
            </a:r>
            <a:endParaRPr lang="en-US" altLang="zh-CN" sz="1800" dirty="0">
              <a:solidFill>
                <a:srgbClr val="000000"/>
              </a:solidFill>
            </a:endParaRPr>
          </a:p>
          <a:p>
            <a:pPr defTabSz="820420" eaLnBrk="0" hangingPunct="0">
              <a:lnSpc>
                <a:spcPts val="2150"/>
              </a:lnSpc>
            </a:pPr>
            <a:r>
              <a:rPr lang="en-US" altLang="zh-CN" sz="1800" dirty="0">
                <a:solidFill>
                  <a:srgbClr val="000000"/>
                </a:solidFill>
              </a:rPr>
              <a:t>(at home)</a:t>
            </a:r>
            <a:endParaRPr lang="en-US" altLang="zh-CN" sz="1800" dirty="0">
              <a:solidFill>
                <a:srgbClr val="000000"/>
              </a:solidFill>
            </a:endParaRPr>
          </a:p>
          <a:p>
            <a:pPr defTabSz="820420" eaLnBrk="0" hangingPunct="0">
              <a:lnSpc>
                <a:spcPts val="2150"/>
              </a:lnSpc>
            </a:pPr>
            <a:r>
              <a:rPr lang="en-US" altLang="zh-CN" sz="1800" dirty="0">
                <a:solidFill>
                  <a:srgbClr val="000000"/>
                </a:solidFill>
              </a:rPr>
              <a:t>( </a:t>
            </a:r>
            <a:r>
              <a:rPr lang="zh-CN" altLang="en-US" sz="1800" dirty="0">
                <a:solidFill>
                  <a:srgbClr val="000000"/>
                </a:solidFill>
              </a:rPr>
              <a:t>在 家 里 )</a:t>
            </a:r>
            <a:endParaRPr lang="zh-CN" altLang="en-US" sz="1800" dirty="0">
              <a:solidFill>
                <a:srgbClr val="000000"/>
              </a:solidFill>
            </a:endParaRPr>
          </a:p>
          <a:p>
            <a:pPr defTabSz="820420" eaLnBrk="0" hangingPunct="0">
              <a:lnSpc>
                <a:spcPts val="2150"/>
              </a:lnSpc>
            </a:pPr>
            <a:r>
              <a:rPr lang="zh-CN" altLang="en-US" sz="1800" dirty="0">
                <a:solidFill>
                  <a:srgbClr val="000000"/>
                </a:solidFill>
              </a:rPr>
              <a:t>准 备 广 告 </a:t>
            </a:r>
            <a:endParaRPr lang="zh-CN" altLang="en-US" sz="1800" dirty="0">
              <a:solidFill>
                <a:srgbClr val="000000"/>
              </a:solidFill>
            </a:endParaRPr>
          </a:p>
        </p:txBody>
      </p:sp>
      <p:sp>
        <p:nvSpPr>
          <p:cNvPr id="39944" name="Freeform 7"/>
          <p:cNvSpPr/>
          <p:nvPr/>
        </p:nvSpPr>
        <p:spPr bwMode="auto">
          <a:xfrm>
            <a:off x="4014612" y="2271714"/>
            <a:ext cx="2182988" cy="1793875"/>
          </a:xfrm>
          <a:custGeom>
            <a:avLst/>
            <a:gdLst>
              <a:gd name="T0" fmla="*/ 0 w 1513"/>
              <a:gd name="T1" fmla="*/ 1792475 h 1281"/>
              <a:gd name="T2" fmla="*/ 2454239 w 1513"/>
              <a:gd name="T3" fmla="*/ 0 h 1281"/>
              <a:gd name="T4" fmla="*/ 0 60000 65536"/>
              <a:gd name="T5" fmla="*/ 0 60000 65536"/>
              <a:gd name="T6" fmla="*/ 0 w 1513"/>
              <a:gd name="T7" fmla="*/ 0 h 1281"/>
              <a:gd name="T8" fmla="*/ 1513 w 1513"/>
              <a:gd name="T9" fmla="*/ 1281 h 128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513" h="1281">
                <a:moveTo>
                  <a:pt x="0" y="1280"/>
                </a:moveTo>
                <a:lnTo>
                  <a:pt x="1512" y="0"/>
                </a:lnTo>
              </a:path>
            </a:pathLst>
          </a:custGeom>
          <a:noFill/>
          <a:ln w="9525" cap="rnd">
            <a:noFill/>
            <a:round/>
            <a:headEnd type="none" w="sm" len="sm"/>
            <a:tailEnd type="stealth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45" name="Freeform 8"/>
          <p:cNvSpPr/>
          <p:nvPr/>
        </p:nvSpPr>
        <p:spPr bwMode="auto">
          <a:xfrm>
            <a:off x="4014612" y="2271713"/>
            <a:ext cx="2182988" cy="1878012"/>
          </a:xfrm>
          <a:custGeom>
            <a:avLst/>
            <a:gdLst>
              <a:gd name="T0" fmla="*/ 0 w 1513"/>
              <a:gd name="T1" fmla="*/ 1876612 h 1341"/>
              <a:gd name="T2" fmla="*/ 2454239 w 1513"/>
              <a:gd name="T3" fmla="*/ 0 h 1341"/>
              <a:gd name="T4" fmla="*/ 0 60000 65536"/>
              <a:gd name="T5" fmla="*/ 0 60000 65536"/>
              <a:gd name="T6" fmla="*/ 0 w 1513"/>
              <a:gd name="T7" fmla="*/ 0 h 1341"/>
              <a:gd name="T8" fmla="*/ 1513 w 1513"/>
              <a:gd name="T9" fmla="*/ 1341 h 134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513" h="1341">
                <a:moveTo>
                  <a:pt x="0" y="1340"/>
                </a:moveTo>
                <a:lnTo>
                  <a:pt x="1512" y="0"/>
                </a:lnTo>
              </a:path>
            </a:pathLst>
          </a:custGeom>
          <a:noFill/>
          <a:ln w="25400" cap="rnd" cmpd="sng">
            <a:solidFill>
              <a:srgbClr val="00CC00"/>
            </a:solidFill>
            <a:prstDash val="lgDash"/>
            <a:round/>
            <a:headEnd type="none" w="sm" len="sm"/>
            <a:tailEnd type="stealth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" name="Group 9"/>
          <p:cNvGrpSpPr/>
          <p:nvPr/>
        </p:nvGrpSpPr>
        <p:grpSpPr bwMode="auto">
          <a:xfrm>
            <a:off x="3979333" y="2036763"/>
            <a:ext cx="2218267" cy="0"/>
            <a:chOff x="3048" y="1576"/>
            <a:chExt cx="1537" cy="1"/>
          </a:xfrm>
        </p:grpSpPr>
        <p:sp>
          <p:nvSpPr>
            <p:cNvPr id="39960" name="Freeform 10"/>
            <p:cNvSpPr/>
            <p:nvPr/>
          </p:nvSpPr>
          <p:spPr bwMode="auto">
            <a:xfrm>
              <a:off x="3048" y="1576"/>
              <a:ext cx="1537" cy="1"/>
            </a:xfrm>
            <a:custGeom>
              <a:avLst/>
              <a:gdLst>
                <a:gd name="T0" fmla="*/ 0 w 1537"/>
                <a:gd name="T1" fmla="*/ 0 h 1"/>
                <a:gd name="T2" fmla="*/ 1536 w 1537"/>
                <a:gd name="T3" fmla="*/ 0 h 1"/>
                <a:gd name="T4" fmla="*/ 0 60000 65536"/>
                <a:gd name="T5" fmla="*/ 0 60000 65536"/>
                <a:gd name="T6" fmla="*/ 0 w 1537"/>
                <a:gd name="T7" fmla="*/ 0 h 1"/>
                <a:gd name="T8" fmla="*/ 1537 w 1537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37" h="1">
                  <a:moveTo>
                    <a:pt x="0" y="0"/>
                  </a:moveTo>
                  <a:lnTo>
                    <a:pt x="1536" y="0"/>
                  </a:lnTo>
                </a:path>
              </a:pathLst>
            </a:custGeom>
            <a:noFill/>
            <a:ln w="25400" cap="rnd" cmpd="sng">
              <a:solidFill>
                <a:srgbClr val="00CC00"/>
              </a:solidFill>
              <a:prstDash val="dash"/>
              <a:round/>
              <a:headEnd type="none" w="sm" len="sm"/>
              <a:tailEnd type="stealth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61" name="Freeform 11"/>
            <p:cNvSpPr/>
            <p:nvPr/>
          </p:nvSpPr>
          <p:spPr bwMode="auto">
            <a:xfrm>
              <a:off x="3048" y="1576"/>
              <a:ext cx="1537" cy="1"/>
            </a:xfrm>
            <a:custGeom>
              <a:avLst/>
              <a:gdLst>
                <a:gd name="T0" fmla="*/ 0 w 1537"/>
                <a:gd name="T1" fmla="*/ 0 h 1"/>
                <a:gd name="T2" fmla="*/ 1536 w 1537"/>
                <a:gd name="T3" fmla="*/ 0 h 1"/>
                <a:gd name="T4" fmla="*/ 0 60000 65536"/>
                <a:gd name="T5" fmla="*/ 0 60000 65536"/>
                <a:gd name="T6" fmla="*/ 0 w 1537"/>
                <a:gd name="T7" fmla="*/ 0 h 1"/>
                <a:gd name="T8" fmla="*/ 1537 w 1537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37" h="1">
                  <a:moveTo>
                    <a:pt x="0" y="0"/>
                  </a:moveTo>
                  <a:lnTo>
                    <a:pt x="1536" y="0"/>
                  </a:lnTo>
                </a:path>
              </a:pathLst>
            </a:custGeom>
            <a:noFill/>
            <a:ln w="25400" cap="rnd" cmpd="sng">
              <a:solidFill>
                <a:srgbClr val="00CC00"/>
              </a:solidFill>
              <a:prstDash val="lgDash"/>
              <a:round/>
              <a:headEnd type="none" w="sm" len="sm"/>
              <a:tailEnd type="stealth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9947" name="Freeform 12"/>
          <p:cNvSpPr/>
          <p:nvPr/>
        </p:nvSpPr>
        <p:spPr bwMode="auto">
          <a:xfrm>
            <a:off x="4014612" y="2125664"/>
            <a:ext cx="2182988" cy="1514475"/>
          </a:xfrm>
          <a:custGeom>
            <a:avLst/>
            <a:gdLst>
              <a:gd name="T0" fmla="*/ 0 w 1513"/>
              <a:gd name="T1" fmla="*/ 1513074 h 1081"/>
              <a:gd name="T2" fmla="*/ 2454239 w 1513"/>
              <a:gd name="T3" fmla="*/ 0 h 1081"/>
              <a:gd name="T4" fmla="*/ 0 60000 65536"/>
              <a:gd name="T5" fmla="*/ 0 60000 65536"/>
              <a:gd name="T6" fmla="*/ 0 w 1513"/>
              <a:gd name="T7" fmla="*/ 0 h 1081"/>
              <a:gd name="T8" fmla="*/ 1513 w 1513"/>
              <a:gd name="T9" fmla="*/ 1081 h 108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513" h="1081">
                <a:moveTo>
                  <a:pt x="0" y="1080"/>
                </a:moveTo>
                <a:lnTo>
                  <a:pt x="1512" y="0"/>
                </a:lnTo>
              </a:path>
            </a:pathLst>
          </a:custGeom>
          <a:noFill/>
          <a:ln w="25400" cap="rnd" cmpd="sng">
            <a:solidFill>
              <a:srgbClr val="00CC00"/>
            </a:solidFill>
            <a:prstDash val="lgDash"/>
            <a:round/>
            <a:headEnd type="none" w="sm" len="sm"/>
            <a:tailEnd type="stealth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13"/>
          <p:cNvGrpSpPr/>
          <p:nvPr/>
        </p:nvGrpSpPr>
        <p:grpSpPr bwMode="auto">
          <a:xfrm>
            <a:off x="4001911" y="2439989"/>
            <a:ext cx="2195689" cy="739775"/>
            <a:chOff x="3064" y="1864"/>
            <a:chExt cx="1521" cy="529"/>
          </a:xfrm>
        </p:grpSpPr>
        <p:sp>
          <p:nvSpPr>
            <p:cNvPr id="39958" name="Freeform 14"/>
            <p:cNvSpPr/>
            <p:nvPr/>
          </p:nvSpPr>
          <p:spPr bwMode="auto">
            <a:xfrm>
              <a:off x="3064" y="1864"/>
              <a:ext cx="1521" cy="529"/>
            </a:xfrm>
            <a:custGeom>
              <a:avLst/>
              <a:gdLst>
                <a:gd name="T0" fmla="*/ 0 w 1521"/>
                <a:gd name="T1" fmla="*/ 0 h 529"/>
                <a:gd name="T2" fmla="*/ 1520 w 1521"/>
                <a:gd name="T3" fmla="*/ 528 h 529"/>
                <a:gd name="T4" fmla="*/ 0 60000 65536"/>
                <a:gd name="T5" fmla="*/ 0 60000 65536"/>
                <a:gd name="T6" fmla="*/ 0 w 1521"/>
                <a:gd name="T7" fmla="*/ 0 h 529"/>
                <a:gd name="T8" fmla="*/ 1521 w 1521"/>
                <a:gd name="T9" fmla="*/ 529 h 52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21" h="529">
                  <a:moveTo>
                    <a:pt x="0" y="0"/>
                  </a:moveTo>
                  <a:lnTo>
                    <a:pt x="1520" y="528"/>
                  </a:lnTo>
                </a:path>
              </a:pathLst>
            </a:custGeom>
            <a:noFill/>
            <a:ln w="25400" cap="rnd" cmpd="sng">
              <a:solidFill>
                <a:schemeClr val="accent2"/>
              </a:solidFill>
              <a:prstDash val="solid"/>
              <a:round/>
              <a:headEnd type="none" w="sm" len="sm"/>
              <a:tailEnd type="stealth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59" name="Freeform 15"/>
            <p:cNvSpPr/>
            <p:nvPr/>
          </p:nvSpPr>
          <p:spPr bwMode="auto">
            <a:xfrm>
              <a:off x="3064" y="1864"/>
              <a:ext cx="1521" cy="529"/>
            </a:xfrm>
            <a:custGeom>
              <a:avLst/>
              <a:gdLst>
                <a:gd name="T0" fmla="*/ 0 w 1521"/>
                <a:gd name="T1" fmla="*/ 0 h 529"/>
                <a:gd name="T2" fmla="*/ 1520 w 1521"/>
                <a:gd name="T3" fmla="*/ 528 h 529"/>
                <a:gd name="T4" fmla="*/ 0 60000 65536"/>
                <a:gd name="T5" fmla="*/ 0 60000 65536"/>
                <a:gd name="T6" fmla="*/ 0 w 1521"/>
                <a:gd name="T7" fmla="*/ 0 h 529"/>
                <a:gd name="T8" fmla="*/ 1521 w 1521"/>
                <a:gd name="T9" fmla="*/ 529 h 52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21" h="529">
                  <a:moveTo>
                    <a:pt x="0" y="0"/>
                  </a:moveTo>
                  <a:lnTo>
                    <a:pt x="1520" y="528"/>
                  </a:lnTo>
                </a:path>
              </a:pathLst>
            </a:custGeom>
            <a:noFill/>
            <a:ln w="25400" cap="rnd" cmpd="sng">
              <a:solidFill>
                <a:schemeClr val="accent2"/>
              </a:solidFill>
              <a:prstDash val="solid"/>
              <a:round/>
              <a:headEnd type="none" w="sm" len="sm"/>
              <a:tailEnd type="stealth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16"/>
          <p:cNvGrpSpPr/>
          <p:nvPr/>
        </p:nvGrpSpPr>
        <p:grpSpPr bwMode="auto">
          <a:xfrm>
            <a:off x="4001911" y="3279775"/>
            <a:ext cx="2195689" cy="1588"/>
            <a:chOff x="3064" y="2464"/>
            <a:chExt cx="1521" cy="1"/>
          </a:xfrm>
        </p:grpSpPr>
        <p:sp>
          <p:nvSpPr>
            <p:cNvPr id="39956" name="Freeform 17"/>
            <p:cNvSpPr/>
            <p:nvPr/>
          </p:nvSpPr>
          <p:spPr bwMode="auto">
            <a:xfrm>
              <a:off x="3064" y="2464"/>
              <a:ext cx="1521" cy="1"/>
            </a:xfrm>
            <a:custGeom>
              <a:avLst/>
              <a:gdLst>
                <a:gd name="T0" fmla="*/ 0 w 1521"/>
                <a:gd name="T1" fmla="*/ 0 h 1"/>
                <a:gd name="T2" fmla="*/ 1520 w 1521"/>
                <a:gd name="T3" fmla="*/ 0 h 1"/>
                <a:gd name="T4" fmla="*/ 0 60000 65536"/>
                <a:gd name="T5" fmla="*/ 0 60000 65536"/>
                <a:gd name="T6" fmla="*/ 0 w 1521"/>
                <a:gd name="T7" fmla="*/ 0 h 1"/>
                <a:gd name="T8" fmla="*/ 1521 w 1521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21" h="1">
                  <a:moveTo>
                    <a:pt x="0" y="0"/>
                  </a:moveTo>
                  <a:lnTo>
                    <a:pt x="1520" y="0"/>
                  </a:lnTo>
                </a:path>
              </a:pathLst>
            </a:custGeom>
            <a:noFill/>
            <a:ln w="25400" cap="rnd" cmpd="sng">
              <a:solidFill>
                <a:schemeClr val="accent2"/>
              </a:solidFill>
              <a:prstDash val="solid"/>
              <a:round/>
              <a:headEnd type="none" w="sm" len="sm"/>
              <a:tailEnd type="stealth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57" name="Freeform 18"/>
            <p:cNvSpPr/>
            <p:nvPr/>
          </p:nvSpPr>
          <p:spPr bwMode="auto">
            <a:xfrm>
              <a:off x="3064" y="2464"/>
              <a:ext cx="1521" cy="1"/>
            </a:xfrm>
            <a:custGeom>
              <a:avLst/>
              <a:gdLst>
                <a:gd name="T0" fmla="*/ 0 w 1521"/>
                <a:gd name="T1" fmla="*/ 0 h 1"/>
                <a:gd name="T2" fmla="*/ 1520 w 1521"/>
                <a:gd name="T3" fmla="*/ 0 h 1"/>
                <a:gd name="T4" fmla="*/ 0 60000 65536"/>
                <a:gd name="T5" fmla="*/ 0 60000 65536"/>
                <a:gd name="T6" fmla="*/ 0 w 1521"/>
                <a:gd name="T7" fmla="*/ 0 h 1"/>
                <a:gd name="T8" fmla="*/ 1521 w 1521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21" h="1">
                  <a:moveTo>
                    <a:pt x="0" y="0"/>
                  </a:moveTo>
                  <a:lnTo>
                    <a:pt x="1520" y="0"/>
                  </a:lnTo>
                </a:path>
              </a:pathLst>
            </a:custGeom>
            <a:noFill/>
            <a:ln w="25400" cap="rnd" cmpd="sng">
              <a:solidFill>
                <a:schemeClr val="accent2"/>
              </a:solidFill>
              <a:prstDash val="solid"/>
              <a:round/>
              <a:headEnd type="none" w="sm" len="sm"/>
              <a:tailEnd type="stealth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9950" name="Freeform 19"/>
          <p:cNvSpPr/>
          <p:nvPr/>
        </p:nvSpPr>
        <p:spPr bwMode="auto">
          <a:xfrm>
            <a:off x="4014612" y="2843213"/>
            <a:ext cx="2182988" cy="1782762"/>
          </a:xfrm>
          <a:custGeom>
            <a:avLst/>
            <a:gdLst>
              <a:gd name="T0" fmla="*/ 0 w 1513"/>
              <a:gd name="T1" fmla="*/ 0 h 1273"/>
              <a:gd name="T2" fmla="*/ 2454239 w 1513"/>
              <a:gd name="T3" fmla="*/ 1781362 h 1273"/>
              <a:gd name="T4" fmla="*/ 0 60000 65536"/>
              <a:gd name="T5" fmla="*/ 0 60000 65536"/>
              <a:gd name="T6" fmla="*/ 0 w 1513"/>
              <a:gd name="T7" fmla="*/ 0 h 1273"/>
              <a:gd name="T8" fmla="*/ 1513 w 1513"/>
              <a:gd name="T9" fmla="*/ 1273 h 127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513" h="1273">
                <a:moveTo>
                  <a:pt x="0" y="0"/>
                </a:moveTo>
                <a:lnTo>
                  <a:pt x="1512" y="1272"/>
                </a:lnTo>
              </a:path>
            </a:pathLst>
          </a:custGeom>
          <a:noFill/>
          <a:ln w="9525" cap="rnd">
            <a:noFill/>
            <a:round/>
            <a:headEnd type="none" w="sm" len="sm"/>
            <a:tailEnd type="stealth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51" name="Freeform 20"/>
          <p:cNvSpPr/>
          <p:nvPr/>
        </p:nvSpPr>
        <p:spPr bwMode="auto">
          <a:xfrm>
            <a:off x="3997678" y="2887663"/>
            <a:ext cx="2199922" cy="1738312"/>
          </a:xfrm>
          <a:custGeom>
            <a:avLst/>
            <a:gdLst>
              <a:gd name="T0" fmla="*/ 0 w 1525"/>
              <a:gd name="T1" fmla="*/ 0 h 1241"/>
              <a:gd name="T2" fmla="*/ 2473289 w 1525"/>
              <a:gd name="T3" fmla="*/ 1736911 h 1241"/>
              <a:gd name="T4" fmla="*/ 0 60000 65536"/>
              <a:gd name="T5" fmla="*/ 0 60000 65536"/>
              <a:gd name="T6" fmla="*/ 0 w 1525"/>
              <a:gd name="T7" fmla="*/ 0 h 1241"/>
              <a:gd name="T8" fmla="*/ 1525 w 1525"/>
              <a:gd name="T9" fmla="*/ 1241 h 124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525" h="1241">
                <a:moveTo>
                  <a:pt x="0" y="0"/>
                </a:moveTo>
                <a:lnTo>
                  <a:pt x="1524" y="1240"/>
                </a:lnTo>
              </a:path>
            </a:pathLst>
          </a:custGeom>
          <a:noFill/>
          <a:ln w="25400" cap="rnd" cmpd="sng">
            <a:solidFill>
              <a:srgbClr val="FF3300"/>
            </a:solidFill>
            <a:prstDash val="sysDot"/>
            <a:round/>
            <a:headEnd type="none" w="sm" len="sm"/>
            <a:tailEnd type="stealth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52" name="Freeform 21"/>
          <p:cNvSpPr/>
          <p:nvPr/>
        </p:nvSpPr>
        <p:spPr bwMode="auto">
          <a:xfrm>
            <a:off x="4014612" y="4668839"/>
            <a:ext cx="2182988" cy="92075"/>
          </a:xfrm>
          <a:custGeom>
            <a:avLst/>
            <a:gdLst>
              <a:gd name="T0" fmla="*/ 0 w 1513"/>
              <a:gd name="T1" fmla="*/ 0 h 65"/>
              <a:gd name="T2" fmla="*/ 2454239 w 1513"/>
              <a:gd name="T3" fmla="*/ 90658 h 65"/>
              <a:gd name="T4" fmla="*/ 0 60000 65536"/>
              <a:gd name="T5" fmla="*/ 0 60000 65536"/>
              <a:gd name="T6" fmla="*/ 0 w 1513"/>
              <a:gd name="T7" fmla="*/ 0 h 65"/>
              <a:gd name="T8" fmla="*/ 1513 w 1513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513" h="65">
                <a:moveTo>
                  <a:pt x="0" y="0"/>
                </a:moveTo>
                <a:lnTo>
                  <a:pt x="1512" y="64"/>
                </a:lnTo>
              </a:path>
            </a:pathLst>
          </a:custGeom>
          <a:noFill/>
          <a:ln w="25400" cap="rnd" cmpd="sng">
            <a:solidFill>
              <a:srgbClr val="FF3300"/>
            </a:solidFill>
            <a:prstDash val="sysDot"/>
            <a:round/>
            <a:headEnd type="none" w="sm" len="sm"/>
            <a:tailEnd type="stealth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53" name="Freeform 22"/>
          <p:cNvSpPr/>
          <p:nvPr/>
        </p:nvSpPr>
        <p:spPr bwMode="auto">
          <a:xfrm>
            <a:off x="4172656" y="4927601"/>
            <a:ext cx="2024944" cy="163513"/>
          </a:xfrm>
          <a:custGeom>
            <a:avLst/>
            <a:gdLst>
              <a:gd name="T0" fmla="*/ 0 w 1404"/>
              <a:gd name="T1" fmla="*/ 162115 h 117"/>
              <a:gd name="T2" fmla="*/ 2276439 w 1404"/>
              <a:gd name="T3" fmla="*/ 0 h 117"/>
              <a:gd name="T4" fmla="*/ 0 60000 65536"/>
              <a:gd name="T5" fmla="*/ 0 60000 65536"/>
              <a:gd name="T6" fmla="*/ 0 w 1404"/>
              <a:gd name="T7" fmla="*/ 0 h 117"/>
              <a:gd name="T8" fmla="*/ 1404 w 1404"/>
              <a:gd name="T9" fmla="*/ 117 h 11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404" h="117">
                <a:moveTo>
                  <a:pt x="0" y="116"/>
                </a:moveTo>
                <a:lnTo>
                  <a:pt x="1403" y="0"/>
                </a:lnTo>
              </a:path>
            </a:pathLst>
          </a:custGeom>
          <a:noFill/>
          <a:ln w="25400" cap="rnd" cmpd="sng">
            <a:solidFill>
              <a:srgbClr val="FF3300"/>
            </a:solidFill>
            <a:prstDash val="sysDot"/>
            <a:round/>
            <a:headEnd type="none" w="sm" len="sm"/>
            <a:tailEnd type="stealth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54" name="Freeform 23"/>
          <p:cNvSpPr/>
          <p:nvPr/>
        </p:nvSpPr>
        <p:spPr bwMode="auto">
          <a:xfrm>
            <a:off x="3990622" y="3381376"/>
            <a:ext cx="2206978" cy="2163763"/>
          </a:xfrm>
          <a:custGeom>
            <a:avLst/>
            <a:gdLst>
              <a:gd name="T0" fmla="*/ 0 w 1529"/>
              <a:gd name="T1" fmla="*/ 2162363 h 1545"/>
              <a:gd name="T2" fmla="*/ 2481226 w 1529"/>
              <a:gd name="T3" fmla="*/ 0 h 1545"/>
              <a:gd name="T4" fmla="*/ 0 60000 65536"/>
              <a:gd name="T5" fmla="*/ 0 60000 65536"/>
              <a:gd name="T6" fmla="*/ 0 w 1529"/>
              <a:gd name="T7" fmla="*/ 0 h 1545"/>
              <a:gd name="T8" fmla="*/ 1529 w 1529"/>
              <a:gd name="T9" fmla="*/ 1545 h 154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529" h="1545">
                <a:moveTo>
                  <a:pt x="0" y="1544"/>
                </a:moveTo>
                <a:lnTo>
                  <a:pt x="1528" y="0"/>
                </a:lnTo>
              </a:path>
            </a:pathLst>
          </a:custGeom>
          <a:noFill/>
          <a:ln w="25400" cap="rnd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55" name="Rectangle 24"/>
          <p:cNvSpPr>
            <a:spLocks noChangeArrowheads="1"/>
          </p:cNvSpPr>
          <p:nvPr/>
        </p:nvSpPr>
        <p:spPr bwMode="auto">
          <a:xfrm>
            <a:off x="6001456" y="5789614"/>
            <a:ext cx="169333" cy="2238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41315" rIns="0" bIns="41315"/>
          <a:lstStyle/>
          <a:p>
            <a:pPr defTabSz="820420" eaLnBrk="0" hangingPunct="0">
              <a:lnSpc>
                <a:spcPts val="1265"/>
              </a:lnSpc>
            </a:pPr>
            <a:r>
              <a:rPr lang="zh-CN" altLang="en-US" sz="1100">
                <a:solidFill>
                  <a:srgbClr val="000000"/>
                </a:solidFill>
              </a:rPr>
              <a:t>  </a:t>
            </a:r>
            <a:endParaRPr lang="zh-CN" altLang="en-US" sz="1100">
              <a:solidFill>
                <a:srgbClr val="000000"/>
              </a:solidFill>
            </a:endParaRPr>
          </a:p>
        </p:txBody>
      </p:sp>
      <p:sp>
        <p:nvSpPr>
          <p:cNvPr id="27" name="标题 1"/>
          <p:cNvSpPr txBox="1"/>
          <p:nvPr/>
        </p:nvSpPr>
        <p:spPr>
          <a:xfrm>
            <a:off x="546100" y="49213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marR="0" lvl="0" indent="-514350" algn="l" defTabSz="457200" rtl="0" eaLnBrk="1" fontAlgn="auto" latinLnBrk="0" hangingPunct="1">
              <a:lnSpc>
                <a:spcPct val="100000"/>
              </a:lnSpc>
              <a:spcBef>
                <a:spcPct val="30000"/>
              </a:spcBef>
              <a:spcAft>
                <a:spcPct val="3000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cs"/>
              </a:rPr>
              <a:t>案例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rgbClr val="005BAA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9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9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9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9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99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99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99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99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99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99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99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99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99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99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99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99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1" grpId="0"/>
      <p:bldP spid="39942" grpId="0"/>
      <p:bldP spid="39943" grpId="0"/>
      <p:bldP spid="39945" grpId="0" animBg="1"/>
      <p:bldP spid="39947" grpId="0" animBg="1"/>
      <p:bldP spid="39951" grpId="0" animBg="1"/>
      <p:bldP spid="39952" grpId="0" animBg="1"/>
      <p:bldP spid="39953" grpId="0" animBg="1"/>
      <p:bldP spid="39954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/>
          <p:cNvSpPr/>
          <p:nvPr/>
        </p:nvSpPr>
        <p:spPr bwMode="auto">
          <a:xfrm>
            <a:off x="6096000" y="3713163"/>
            <a:ext cx="694267" cy="584200"/>
          </a:xfrm>
          <a:custGeom>
            <a:avLst/>
            <a:gdLst>
              <a:gd name="T0" fmla="*/ 0 w 481"/>
              <a:gd name="T1" fmla="*/ 416 h 417"/>
              <a:gd name="T2" fmla="*/ 480 w 481"/>
              <a:gd name="T3" fmla="*/ 0 h 417"/>
              <a:gd name="T4" fmla="*/ 0 60000 65536"/>
              <a:gd name="T5" fmla="*/ 0 60000 65536"/>
              <a:gd name="T6" fmla="*/ 0 w 481"/>
              <a:gd name="T7" fmla="*/ 0 h 417"/>
              <a:gd name="T8" fmla="*/ 481 w 481"/>
              <a:gd name="T9" fmla="*/ 417 h 41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81" h="417">
                <a:moveTo>
                  <a:pt x="0" y="416"/>
                </a:moveTo>
                <a:lnTo>
                  <a:pt x="480" y="0"/>
                </a:lnTo>
              </a:path>
            </a:pathLst>
          </a:custGeom>
          <a:noFill/>
          <a:ln w="76200" cap="rnd" cmpd="sng">
            <a:solidFill>
              <a:schemeClr val="tx1"/>
            </a:solidFill>
            <a:prstDash val="solid"/>
            <a:round/>
            <a:headEnd type="none" w="sm" len="sm"/>
            <a:tailEnd type="stealth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3"/>
          <p:cNvSpPr/>
          <p:nvPr/>
        </p:nvSpPr>
        <p:spPr bwMode="auto">
          <a:xfrm>
            <a:off x="7250289" y="3713164"/>
            <a:ext cx="1412" cy="852487"/>
          </a:xfrm>
          <a:custGeom>
            <a:avLst/>
            <a:gdLst>
              <a:gd name="T0" fmla="*/ 0 w 1"/>
              <a:gd name="T1" fmla="*/ 608 h 609"/>
              <a:gd name="T2" fmla="*/ 0 w 1"/>
              <a:gd name="T3" fmla="*/ 0 h 609"/>
              <a:gd name="T4" fmla="*/ 0 60000 65536"/>
              <a:gd name="T5" fmla="*/ 0 60000 65536"/>
              <a:gd name="T6" fmla="*/ 0 w 1"/>
              <a:gd name="T7" fmla="*/ 0 h 609"/>
              <a:gd name="T8" fmla="*/ 1 w 1"/>
              <a:gd name="T9" fmla="*/ 609 h 60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609">
                <a:moveTo>
                  <a:pt x="0" y="608"/>
                </a:moveTo>
                <a:lnTo>
                  <a:pt x="0" y="0"/>
                </a:lnTo>
              </a:path>
            </a:pathLst>
          </a:custGeom>
          <a:noFill/>
          <a:ln w="76200" cap="rnd" cmpd="sng">
            <a:solidFill>
              <a:schemeClr val="tx1"/>
            </a:solidFill>
            <a:prstDash val="solid"/>
            <a:round/>
            <a:headEnd type="none" w="sm" len="sm"/>
            <a:tailEnd type="stealth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AutoShape 4"/>
          <p:cNvSpPr>
            <a:spLocks noChangeArrowheads="1"/>
          </p:cNvSpPr>
          <p:nvPr/>
        </p:nvSpPr>
        <p:spPr bwMode="auto">
          <a:xfrm>
            <a:off x="5634567" y="4217989"/>
            <a:ext cx="1049867" cy="14112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5400">
            <a:solidFill>
              <a:srgbClr val="FF3300"/>
            </a:solidFill>
            <a:round/>
          </a:ln>
          <a:effectLst>
            <a:outerShdw dist="38167" dir="2700000" algn="ctr" rotWithShape="0">
              <a:srgbClr val="CC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6777567" y="4217989"/>
            <a:ext cx="1049867" cy="14112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5400">
            <a:solidFill>
              <a:srgbClr val="FF3300"/>
            </a:solidFill>
            <a:round/>
          </a:ln>
          <a:effectLst>
            <a:outerShdw dist="38167" dir="2700000" algn="ctr" rotWithShape="0">
              <a:srgbClr val="CC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" name="Freeform 6"/>
          <p:cNvSpPr/>
          <p:nvPr/>
        </p:nvSpPr>
        <p:spPr bwMode="auto">
          <a:xfrm>
            <a:off x="7770990" y="3713163"/>
            <a:ext cx="588433" cy="584200"/>
          </a:xfrm>
          <a:custGeom>
            <a:avLst/>
            <a:gdLst>
              <a:gd name="T0" fmla="*/ 408 w 409"/>
              <a:gd name="T1" fmla="*/ 416 h 417"/>
              <a:gd name="T2" fmla="*/ 0 w 409"/>
              <a:gd name="T3" fmla="*/ 0 h 417"/>
              <a:gd name="T4" fmla="*/ 0 60000 65536"/>
              <a:gd name="T5" fmla="*/ 0 60000 65536"/>
              <a:gd name="T6" fmla="*/ 0 w 409"/>
              <a:gd name="T7" fmla="*/ 0 h 417"/>
              <a:gd name="T8" fmla="*/ 409 w 409"/>
              <a:gd name="T9" fmla="*/ 417 h 41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09" h="417">
                <a:moveTo>
                  <a:pt x="408" y="416"/>
                </a:moveTo>
                <a:lnTo>
                  <a:pt x="0" y="0"/>
                </a:lnTo>
              </a:path>
            </a:pathLst>
          </a:custGeom>
          <a:noFill/>
          <a:ln w="76200" cap="rnd" cmpd="sng">
            <a:solidFill>
              <a:schemeClr val="tx1"/>
            </a:solidFill>
            <a:prstDash val="solid"/>
            <a:round/>
            <a:headEnd type="none" w="sm" len="sm"/>
            <a:tailEnd type="stealth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" name="Group 7"/>
          <p:cNvGrpSpPr/>
          <p:nvPr/>
        </p:nvGrpSpPr>
        <p:grpSpPr bwMode="auto">
          <a:xfrm>
            <a:off x="4468990" y="3713163"/>
            <a:ext cx="588433" cy="584200"/>
            <a:chOff x="3096" y="3136"/>
            <a:chExt cx="409" cy="417"/>
          </a:xfrm>
        </p:grpSpPr>
        <p:sp>
          <p:nvSpPr>
            <p:cNvPr id="12" name="Freeform 8"/>
            <p:cNvSpPr/>
            <p:nvPr/>
          </p:nvSpPr>
          <p:spPr bwMode="auto">
            <a:xfrm>
              <a:off x="3096" y="3136"/>
              <a:ext cx="409" cy="417"/>
            </a:xfrm>
            <a:custGeom>
              <a:avLst/>
              <a:gdLst>
                <a:gd name="T0" fmla="*/ 408 w 409"/>
                <a:gd name="T1" fmla="*/ 416 h 417"/>
                <a:gd name="T2" fmla="*/ 0 w 409"/>
                <a:gd name="T3" fmla="*/ 0 h 417"/>
                <a:gd name="T4" fmla="*/ 0 60000 65536"/>
                <a:gd name="T5" fmla="*/ 0 60000 65536"/>
                <a:gd name="T6" fmla="*/ 0 w 409"/>
                <a:gd name="T7" fmla="*/ 0 h 417"/>
                <a:gd name="T8" fmla="*/ 409 w 409"/>
                <a:gd name="T9" fmla="*/ 417 h 41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09" h="417">
                  <a:moveTo>
                    <a:pt x="408" y="416"/>
                  </a:moveTo>
                  <a:lnTo>
                    <a:pt x="0" y="0"/>
                  </a:lnTo>
                </a:path>
              </a:pathLst>
            </a:custGeom>
            <a:noFill/>
            <a:ln w="76200" cap="rnd" cmpd="sng">
              <a:solidFill>
                <a:schemeClr val="tx1"/>
              </a:solidFill>
              <a:prstDash val="solid"/>
              <a:round/>
              <a:headEnd type="none" w="sm" len="sm"/>
              <a:tailEnd type="stealth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Freeform 9"/>
            <p:cNvSpPr/>
            <p:nvPr/>
          </p:nvSpPr>
          <p:spPr bwMode="auto">
            <a:xfrm>
              <a:off x="3096" y="3136"/>
              <a:ext cx="409" cy="417"/>
            </a:xfrm>
            <a:custGeom>
              <a:avLst/>
              <a:gdLst>
                <a:gd name="T0" fmla="*/ 408 w 409"/>
                <a:gd name="T1" fmla="*/ 416 h 417"/>
                <a:gd name="T2" fmla="*/ 0 w 409"/>
                <a:gd name="T3" fmla="*/ 0 h 417"/>
                <a:gd name="T4" fmla="*/ 0 60000 65536"/>
                <a:gd name="T5" fmla="*/ 0 60000 65536"/>
                <a:gd name="T6" fmla="*/ 0 w 409"/>
                <a:gd name="T7" fmla="*/ 0 h 417"/>
                <a:gd name="T8" fmla="*/ 409 w 409"/>
                <a:gd name="T9" fmla="*/ 417 h 41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09" h="417">
                  <a:moveTo>
                    <a:pt x="408" y="416"/>
                  </a:moveTo>
                  <a:lnTo>
                    <a:pt x="0" y="0"/>
                  </a:lnTo>
                </a:path>
              </a:pathLst>
            </a:custGeom>
            <a:noFill/>
            <a:ln w="76200" cap="rnd" cmpd="sng">
              <a:solidFill>
                <a:schemeClr val="tx1"/>
              </a:solidFill>
              <a:prstDash val="solid"/>
              <a:round/>
              <a:headEnd type="none" w="sm" len="sm"/>
              <a:tailEnd type="stealth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" name="Freeform 10"/>
          <p:cNvSpPr/>
          <p:nvPr/>
        </p:nvSpPr>
        <p:spPr bwMode="auto">
          <a:xfrm>
            <a:off x="3221567" y="3713163"/>
            <a:ext cx="692855" cy="584200"/>
          </a:xfrm>
          <a:custGeom>
            <a:avLst/>
            <a:gdLst>
              <a:gd name="T0" fmla="*/ 0 w 481"/>
              <a:gd name="T1" fmla="*/ 416 h 417"/>
              <a:gd name="T2" fmla="*/ 480 w 481"/>
              <a:gd name="T3" fmla="*/ 0 h 417"/>
              <a:gd name="T4" fmla="*/ 0 60000 65536"/>
              <a:gd name="T5" fmla="*/ 0 60000 65536"/>
              <a:gd name="T6" fmla="*/ 0 w 481"/>
              <a:gd name="T7" fmla="*/ 0 h 417"/>
              <a:gd name="T8" fmla="*/ 481 w 481"/>
              <a:gd name="T9" fmla="*/ 417 h 41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81" h="417">
                <a:moveTo>
                  <a:pt x="0" y="416"/>
                </a:moveTo>
                <a:lnTo>
                  <a:pt x="480" y="0"/>
                </a:lnTo>
              </a:path>
            </a:pathLst>
          </a:custGeom>
          <a:noFill/>
          <a:ln w="76200" cap="rnd" cmpd="sng">
            <a:solidFill>
              <a:schemeClr val="tx1"/>
            </a:solidFill>
            <a:prstDash val="solid"/>
            <a:round/>
            <a:headEnd type="none" w="sm" len="sm"/>
            <a:tailEnd type="stealth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11"/>
          <p:cNvGrpSpPr/>
          <p:nvPr/>
        </p:nvGrpSpPr>
        <p:grpSpPr bwMode="auto">
          <a:xfrm>
            <a:off x="4155723" y="3713164"/>
            <a:ext cx="1411" cy="852487"/>
            <a:chOff x="2880" y="3136"/>
            <a:chExt cx="1" cy="609"/>
          </a:xfrm>
        </p:grpSpPr>
        <p:sp>
          <p:nvSpPr>
            <p:cNvPr id="16" name="Freeform 12" descr="Narrow horizontal"/>
            <p:cNvSpPr/>
            <p:nvPr/>
          </p:nvSpPr>
          <p:spPr bwMode="auto">
            <a:xfrm>
              <a:off x="2880" y="3136"/>
              <a:ext cx="1" cy="609"/>
            </a:xfrm>
            <a:custGeom>
              <a:avLst/>
              <a:gdLst>
                <a:gd name="T0" fmla="*/ 0 w 1"/>
                <a:gd name="T1" fmla="*/ 608 h 609"/>
                <a:gd name="T2" fmla="*/ 0 w 1"/>
                <a:gd name="T3" fmla="*/ 0 h 609"/>
                <a:gd name="T4" fmla="*/ 0 60000 65536"/>
                <a:gd name="T5" fmla="*/ 0 60000 65536"/>
                <a:gd name="T6" fmla="*/ 0 w 1"/>
                <a:gd name="T7" fmla="*/ 0 h 609"/>
                <a:gd name="T8" fmla="*/ 1 w 1"/>
                <a:gd name="T9" fmla="*/ 609 h 60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609">
                  <a:moveTo>
                    <a:pt x="0" y="608"/>
                  </a:moveTo>
                  <a:lnTo>
                    <a:pt x="0" y="0"/>
                  </a:lnTo>
                </a:path>
              </a:pathLst>
            </a:custGeom>
            <a:pattFill prst="narHorz">
              <a:fgClr>
                <a:srgbClr val="000000"/>
              </a:fgClr>
              <a:bgClr>
                <a:srgbClr val="FFFFFF"/>
              </a:bgClr>
            </a:pattFill>
            <a:ln w="76200" cap="rnd" cmpd="sng">
              <a:solidFill>
                <a:schemeClr val="tx1"/>
              </a:solidFill>
              <a:prstDash val="solid"/>
              <a:round/>
              <a:headEnd type="none" w="sm" len="sm"/>
              <a:tailEnd type="stealth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13"/>
            <p:cNvSpPr/>
            <p:nvPr/>
          </p:nvSpPr>
          <p:spPr bwMode="auto">
            <a:xfrm>
              <a:off x="2880" y="3136"/>
              <a:ext cx="1" cy="609"/>
            </a:xfrm>
            <a:custGeom>
              <a:avLst/>
              <a:gdLst>
                <a:gd name="T0" fmla="*/ 0 w 1"/>
                <a:gd name="T1" fmla="*/ 608 h 609"/>
                <a:gd name="T2" fmla="*/ 0 w 1"/>
                <a:gd name="T3" fmla="*/ 0 h 609"/>
                <a:gd name="T4" fmla="*/ 0 60000 65536"/>
                <a:gd name="T5" fmla="*/ 0 60000 65536"/>
                <a:gd name="T6" fmla="*/ 0 w 1"/>
                <a:gd name="T7" fmla="*/ 0 h 609"/>
                <a:gd name="T8" fmla="*/ 1 w 1"/>
                <a:gd name="T9" fmla="*/ 609 h 60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609">
                  <a:moveTo>
                    <a:pt x="0" y="608"/>
                  </a:moveTo>
                  <a:lnTo>
                    <a:pt x="0" y="0"/>
                  </a:lnTo>
                </a:path>
              </a:pathLst>
            </a:custGeom>
            <a:noFill/>
            <a:ln w="76200" cap="rnd" cmpd="sng">
              <a:solidFill>
                <a:schemeClr val="tx1"/>
              </a:solidFill>
              <a:prstDash val="solid"/>
              <a:round/>
              <a:headEnd type="none" w="sm" len="sm"/>
              <a:tailEnd type="stealth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14"/>
          <p:cNvGrpSpPr/>
          <p:nvPr/>
        </p:nvGrpSpPr>
        <p:grpSpPr bwMode="auto">
          <a:xfrm>
            <a:off x="1708857" y="3713163"/>
            <a:ext cx="589844" cy="584200"/>
            <a:chOff x="1184" y="3136"/>
            <a:chExt cx="409" cy="417"/>
          </a:xfrm>
        </p:grpSpPr>
        <p:sp>
          <p:nvSpPr>
            <p:cNvPr id="19" name="Freeform 15" descr="Narrow horizontal"/>
            <p:cNvSpPr/>
            <p:nvPr/>
          </p:nvSpPr>
          <p:spPr bwMode="auto">
            <a:xfrm>
              <a:off x="1184" y="3136"/>
              <a:ext cx="409" cy="417"/>
            </a:xfrm>
            <a:custGeom>
              <a:avLst/>
              <a:gdLst>
                <a:gd name="T0" fmla="*/ 408 w 409"/>
                <a:gd name="T1" fmla="*/ 416 h 417"/>
                <a:gd name="T2" fmla="*/ 0 w 409"/>
                <a:gd name="T3" fmla="*/ 0 h 417"/>
                <a:gd name="T4" fmla="*/ 0 60000 65536"/>
                <a:gd name="T5" fmla="*/ 0 60000 65536"/>
                <a:gd name="T6" fmla="*/ 0 w 409"/>
                <a:gd name="T7" fmla="*/ 0 h 417"/>
                <a:gd name="T8" fmla="*/ 409 w 409"/>
                <a:gd name="T9" fmla="*/ 417 h 41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09" h="417">
                  <a:moveTo>
                    <a:pt x="408" y="416"/>
                  </a:moveTo>
                  <a:lnTo>
                    <a:pt x="0" y="0"/>
                  </a:lnTo>
                </a:path>
              </a:pathLst>
            </a:custGeom>
            <a:pattFill prst="narHorz">
              <a:fgClr>
                <a:srgbClr val="000000"/>
              </a:fgClr>
              <a:bgClr>
                <a:srgbClr val="FFFFFF"/>
              </a:bgClr>
            </a:pattFill>
            <a:ln w="76200" cap="rnd" cmpd="sng">
              <a:solidFill>
                <a:schemeClr val="tx1"/>
              </a:solidFill>
              <a:prstDash val="solid"/>
              <a:round/>
              <a:headEnd type="none" w="sm" len="sm"/>
              <a:tailEnd type="stealth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16"/>
            <p:cNvSpPr/>
            <p:nvPr/>
          </p:nvSpPr>
          <p:spPr bwMode="auto">
            <a:xfrm>
              <a:off x="1184" y="3136"/>
              <a:ext cx="409" cy="417"/>
            </a:xfrm>
            <a:custGeom>
              <a:avLst/>
              <a:gdLst>
                <a:gd name="T0" fmla="*/ 408 w 409"/>
                <a:gd name="T1" fmla="*/ 416 h 417"/>
                <a:gd name="T2" fmla="*/ 0 w 409"/>
                <a:gd name="T3" fmla="*/ 0 h 417"/>
                <a:gd name="T4" fmla="*/ 0 60000 65536"/>
                <a:gd name="T5" fmla="*/ 0 60000 65536"/>
                <a:gd name="T6" fmla="*/ 0 w 409"/>
                <a:gd name="T7" fmla="*/ 0 h 417"/>
                <a:gd name="T8" fmla="*/ 409 w 409"/>
                <a:gd name="T9" fmla="*/ 417 h 41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09" h="417">
                  <a:moveTo>
                    <a:pt x="408" y="416"/>
                  </a:moveTo>
                  <a:lnTo>
                    <a:pt x="0" y="0"/>
                  </a:lnTo>
                </a:path>
              </a:pathLst>
            </a:custGeom>
            <a:noFill/>
            <a:ln w="76200" cap="rnd" cmpd="sng">
              <a:solidFill>
                <a:schemeClr val="tx1"/>
              </a:solidFill>
              <a:prstDash val="solid"/>
              <a:round/>
              <a:headEnd type="none" w="sm" len="sm"/>
              <a:tailEnd type="stealth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17"/>
          <p:cNvGrpSpPr/>
          <p:nvPr/>
        </p:nvGrpSpPr>
        <p:grpSpPr bwMode="auto">
          <a:xfrm>
            <a:off x="531989" y="3713163"/>
            <a:ext cx="694267" cy="584200"/>
            <a:chOff x="368" y="3136"/>
            <a:chExt cx="481" cy="417"/>
          </a:xfrm>
        </p:grpSpPr>
        <p:sp>
          <p:nvSpPr>
            <p:cNvPr id="22" name="Freeform 18"/>
            <p:cNvSpPr/>
            <p:nvPr/>
          </p:nvSpPr>
          <p:spPr bwMode="auto">
            <a:xfrm>
              <a:off x="368" y="3136"/>
              <a:ext cx="481" cy="417"/>
            </a:xfrm>
            <a:custGeom>
              <a:avLst/>
              <a:gdLst>
                <a:gd name="T0" fmla="*/ 0 w 481"/>
                <a:gd name="T1" fmla="*/ 416 h 417"/>
                <a:gd name="T2" fmla="*/ 480 w 481"/>
                <a:gd name="T3" fmla="*/ 0 h 417"/>
                <a:gd name="T4" fmla="*/ 0 60000 65536"/>
                <a:gd name="T5" fmla="*/ 0 60000 65536"/>
                <a:gd name="T6" fmla="*/ 0 w 481"/>
                <a:gd name="T7" fmla="*/ 0 h 417"/>
                <a:gd name="T8" fmla="*/ 481 w 481"/>
                <a:gd name="T9" fmla="*/ 417 h 41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81" h="417">
                  <a:moveTo>
                    <a:pt x="0" y="416"/>
                  </a:moveTo>
                  <a:lnTo>
                    <a:pt x="480" y="0"/>
                  </a:lnTo>
                </a:path>
              </a:pathLst>
            </a:custGeom>
            <a:noFill/>
            <a:ln w="76200" cap="rnd" cmpd="sng">
              <a:solidFill>
                <a:schemeClr val="tx1"/>
              </a:solidFill>
              <a:prstDash val="solid"/>
              <a:round/>
              <a:headEnd type="none" w="sm" len="sm"/>
              <a:tailEnd type="stealth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19"/>
            <p:cNvSpPr/>
            <p:nvPr/>
          </p:nvSpPr>
          <p:spPr bwMode="auto">
            <a:xfrm>
              <a:off x="368" y="3136"/>
              <a:ext cx="481" cy="417"/>
            </a:xfrm>
            <a:custGeom>
              <a:avLst/>
              <a:gdLst>
                <a:gd name="T0" fmla="*/ 0 w 481"/>
                <a:gd name="T1" fmla="*/ 416 h 417"/>
                <a:gd name="T2" fmla="*/ 480 w 481"/>
                <a:gd name="T3" fmla="*/ 0 h 417"/>
                <a:gd name="T4" fmla="*/ 0 60000 65536"/>
                <a:gd name="T5" fmla="*/ 0 60000 65536"/>
                <a:gd name="T6" fmla="*/ 0 w 481"/>
                <a:gd name="T7" fmla="*/ 0 h 417"/>
                <a:gd name="T8" fmla="*/ 481 w 481"/>
                <a:gd name="T9" fmla="*/ 417 h 41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81" h="417">
                  <a:moveTo>
                    <a:pt x="0" y="416"/>
                  </a:moveTo>
                  <a:lnTo>
                    <a:pt x="480" y="0"/>
                  </a:lnTo>
                </a:path>
              </a:pathLst>
            </a:custGeom>
            <a:noFill/>
            <a:ln w="76200" cap="rnd" cmpd="sng">
              <a:solidFill>
                <a:schemeClr val="tx1"/>
              </a:solidFill>
              <a:prstDash val="solid"/>
              <a:round/>
              <a:headEnd type="none" w="sm" len="sm"/>
              <a:tailEnd type="stealth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4" name="Freeform 20"/>
          <p:cNvSpPr/>
          <p:nvPr/>
        </p:nvSpPr>
        <p:spPr bwMode="auto">
          <a:xfrm>
            <a:off x="4515556" y="2089151"/>
            <a:ext cx="2517422" cy="639763"/>
          </a:xfrm>
          <a:custGeom>
            <a:avLst/>
            <a:gdLst>
              <a:gd name="T0" fmla="*/ 1744 w 1745"/>
              <a:gd name="T1" fmla="*/ 456 h 457"/>
              <a:gd name="T2" fmla="*/ 0 w 1745"/>
              <a:gd name="T3" fmla="*/ 0 h 457"/>
              <a:gd name="T4" fmla="*/ 0 60000 65536"/>
              <a:gd name="T5" fmla="*/ 0 60000 65536"/>
              <a:gd name="T6" fmla="*/ 0 w 1745"/>
              <a:gd name="T7" fmla="*/ 0 h 457"/>
              <a:gd name="T8" fmla="*/ 1745 w 1745"/>
              <a:gd name="T9" fmla="*/ 457 h 45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745" h="457">
                <a:moveTo>
                  <a:pt x="1744" y="456"/>
                </a:moveTo>
                <a:lnTo>
                  <a:pt x="0" y="0"/>
                </a:lnTo>
              </a:path>
            </a:pathLst>
          </a:custGeom>
          <a:noFill/>
          <a:ln w="76200" cap="rnd" cmpd="sng">
            <a:solidFill>
              <a:schemeClr val="tx2"/>
            </a:solidFill>
            <a:prstDash val="solid"/>
            <a:round/>
            <a:headEnd type="none" w="sm" len="sm"/>
            <a:tailEnd type="stealth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" name="Freeform 21"/>
          <p:cNvSpPr/>
          <p:nvPr/>
        </p:nvSpPr>
        <p:spPr bwMode="auto">
          <a:xfrm>
            <a:off x="1213556" y="2089151"/>
            <a:ext cx="2655711" cy="739775"/>
          </a:xfrm>
          <a:custGeom>
            <a:avLst/>
            <a:gdLst>
              <a:gd name="T0" fmla="*/ 0 w 1841"/>
              <a:gd name="T1" fmla="*/ 528 h 529"/>
              <a:gd name="T2" fmla="*/ 1840 w 1841"/>
              <a:gd name="T3" fmla="*/ 0 h 529"/>
              <a:gd name="T4" fmla="*/ 0 60000 65536"/>
              <a:gd name="T5" fmla="*/ 0 60000 65536"/>
              <a:gd name="T6" fmla="*/ 0 w 1841"/>
              <a:gd name="T7" fmla="*/ 0 h 529"/>
              <a:gd name="T8" fmla="*/ 1841 w 1841"/>
              <a:gd name="T9" fmla="*/ 529 h 52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841" h="529">
                <a:moveTo>
                  <a:pt x="0" y="528"/>
                </a:moveTo>
                <a:lnTo>
                  <a:pt x="1840" y="0"/>
                </a:lnTo>
              </a:path>
            </a:pathLst>
          </a:custGeom>
          <a:noFill/>
          <a:ln w="76200" cap="rnd" cmpd="sng">
            <a:solidFill>
              <a:schemeClr val="tx2"/>
            </a:solidFill>
            <a:prstDash val="solid"/>
            <a:round/>
            <a:headEnd type="none" w="sm" len="sm"/>
            <a:tailEnd type="stealth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" name="Freeform 22"/>
          <p:cNvSpPr/>
          <p:nvPr/>
        </p:nvSpPr>
        <p:spPr bwMode="auto">
          <a:xfrm>
            <a:off x="4134555" y="2089150"/>
            <a:ext cx="1412" cy="852488"/>
          </a:xfrm>
          <a:custGeom>
            <a:avLst/>
            <a:gdLst>
              <a:gd name="T0" fmla="*/ 0 w 1"/>
              <a:gd name="T1" fmla="*/ 608 h 609"/>
              <a:gd name="T2" fmla="*/ 0 w 1"/>
              <a:gd name="T3" fmla="*/ 0 h 609"/>
              <a:gd name="T4" fmla="*/ 0 60000 65536"/>
              <a:gd name="T5" fmla="*/ 0 60000 65536"/>
              <a:gd name="T6" fmla="*/ 0 w 1"/>
              <a:gd name="T7" fmla="*/ 0 h 609"/>
              <a:gd name="T8" fmla="*/ 1 w 1"/>
              <a:gd name="T9" fmla="*/ 609 h 60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609">
                <a:moveTo>
                  <a:pt x="0" y="608"/>
                </a:moveTo>
                <a:lnTo>
                  <a:pt x="0" y="0"/>
                </a:lnTo>
              </a:path>
            </a:pathLst>
          </a:custGeom>
          <a:noFill/>
          <a:ln w="76200" cap="rnd" cmpd="sng">
            <a:solidFill>
              <a:schemeClr val="tx2"/>
            </a:solidFill>
            <a:prstDash val="solid"/>
            <a:round/>
            <a:headEnd type="none" w="sm" len="sm"/>
            <a:tailEnd type="stealth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" name="Freeform 23"/>
          <p:cNvSpPr/>
          <p:nvPr/>
        </p:nvSpPr>
        <p:spPr bwMode="auto">
          <a:xfrm>
            <a:off x="1432279" y="3713164"/>
            <a:ext cx="1411" cy="852487"/>
          </a:xfrm>
          <a:custGeom>
            <a:avLst/>
            <a:gdLst>
              <a:gd name="T0" fmla="*/ 0 w 1"/>
              <a:gd name="T1" fmla="*/ 608 h 609"/>
              <a:gd name="T2" fmla="*/ 0 w 1"/>
              <a:gd name="T3" fmla="*/ 0 h 609"/>
              <a:gd name="T4" fmla="*/ 0 60000 65536"/>
              <a:gd name="T5" fmla="*/ 0 60000 65536"/>
              <a:gd name="T6" fmla="*/ 0 w 1"/>
              <a:gd name="T7" fmla="*/ 0 h 609"/>
              <a:gd name="T8" fmla="*/ 1 w 1"/>
              <a:gd name="T9" fmla="*/ 609 h 60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609">
                <a:moveTo>
                  <a:pt x="0" y="608"/>
                </a:moveTo>
                <a:lnTo>
                  <a:pt x="0" y="0"/>
                </a:lnTo>
              </a:path>
            </a:pathLst>
          </a:custGeom>
          <a:noFill/>
          <a:ln w="76200" cap="rnd" cmpd="sng">
            <a:solidFill>
              <a:schemeClr val="tx1"/>
            </a:solidFill>
            <a:prstDash val="solid"/>
            <a:round/>
            <a:headEnd type="none" w="sm" len="sm"/>
            <a:tailEnd type="stealth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" name="AutoShape 25"/>
          <p:cNvSpPr>
            <a:spLocks noChangeArrowheads="1"/>
          </p:cNvSpPr>
          <p:nvPr/>
        </p:nvSpPr>
        <p:spPr bwMode="auto">
          <a:xfrm>
            <a:off x="3313289" y="1057276"/>
            <a:ext cx="1813278" cy="874713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5400">
            <a:solidFill>
              <a:srgbClr val="FFCCFF"/>
            </a:solidFill>
            <a:round/>
          </a:ln>
          <a:effectLst>
            <a:outerShdw dist="38167" dir="2700000" algn="ctr" rotWithShape="0">
              <a:srgbClr val="FF99FF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0" name="Rectangle 26"/>
          <p:cNvSpPr>
            <a:spLocks noChangeArrowheads="1"/>
          </p:cNvSpPr>
          <p:nvPr/>
        </p:nvSpPr>
        <p:spPr bwMode="auto">
          <a:xfrm>
            <a:off x="3475567" y="1136651"/>
            <a:ext cx="1615722" cy="4810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41315" rIns="0" bIns="41315"/>
          <a:lstStyle/>
          <a:p>
            <a:pPr defTabSz="820420">
              <a:lnSpc>
                <a:spcPts val="1975"/>
              </a:lnSpc>
            </a:pPr>
            <a:r>
              <a:rPr lang="zh-CN" altLang="en-US" sz="1600" dirty="0" smtClean="0">
                <a:solidFill>
                  <a:srgbClr val="000000"/>
                </a:solidFill>
              </a:rPr>
              <a:t>准 </a:t>
            </a:r>
            <a:r>
              <a:rPr lang="zh-CN" altLang="en-US" sz="1600" dirty="0">
                <a:solidFill>
                  <a:srgbClr val="000000"/>
                </a:solidFill>
              </a:rPr>
              <a:t>备 出 售 汽 车 </a:t>
            </a:r>
            <a:endParaRPr lang="zh-CN" altLang="en-US" sz="1600" dirty="0">
              <a:solidFill>
                <a:srgbClr val="000000"/>
              </a:solidFill>
            </a:endParaRPr>
          </a:p>
        </p:txBody>
      </p:sp>
      <p:sp>
        <p:nvSpPr>
          <p:cNvPr id="31" name="AutoShape 27"/>
          <p:cNvSpPr>
            <a:spLocks noChangeArrowheads="1"/>
          </p:cNvSpPr>
          <p:nvPr/>
        </p:nvSpPr>
        <p:spPr bwMode="auto">
          <a:xfrm>
            <a:off x="162278" y="4217989"/>
            <a:ext cx="784578" cy="14112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5400">
            <a:solidFill>
              <a:srgbClr val="00CC00"/>
            </a:solidFill>
            <a:round/>
          </a:ln>
          <a:effectLst>
            <a:outerShdw dist="38167" dir="2700000" algn="ctr" rotWithShape="0">
              <a:srgbClr val="00CC66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2" name="Rectangle 28"/>
          <p:cNvSpPr>
            <a:spLocks noChangeArrowheads="1"/>
          </p:cNvSpPr>
          <p:nvPr/>
        </p:nvSpPr>
        <p:spPr bwMode="auto">
          <a:xfrm>
            <a:off x="197555" y="4222750"/>
            <a:ext cx="846667" cy="11366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41315" rIns="0" bIns="41315"/>
          <a:lstStyle/>
          <a:p>
            <a:pPr defTabSz="820420">
              <a:lnSpc>
                <a:spcPts val="1800"/>
              </a:lnSpc>
            </a:pPr>
            <a:r>
              <a:rPr lang="zh-CN" altLang="en-US" sz="1600" dirty="0" smtClean="0">
                <a:solidFill>
                  <a:srgbClr val="000000"/>
                </a:solidFill>
              </a:rPr>
              <a:t>修 </a:t>
            </a:r>
            <a:r>
              <a:rPr lang="zh-CN" altLang="en-US" sz="1600" dirty="0">
                <a:solidFill>
                  <a:srgbClr val="000000"/>
                </a:solidFill>
              </a:rPr>
              <a:t>理 车 顶 的 破 洞 </a:t>
            </a:r>
            <a:endParaRPr lang="zh-CN" altLang="en-US" sz="1600" dirty="0">
              <a:solidFill>
                <a:srgbClr val="000000"/>
              </a:solidFill>
            </a:endParaRPr>
          </a:p>
        </p:txBody>
      </p:sp>
      <p:sp>
        <p:nvSpPr>
          <p:cNvPr id="33" name="AutoShape 29"/>
          <p:cNvSpPr>
            <a:spLocks noChangeArrowheads="1"/>
          </p:cNvSpPr>
          <p:nvPr/>
        </p:nvSpPr>
        <p:spPr bwMode="auto">
          <a:xfrm>
            <a:off x="1039989" y="4217989"/>
            <a:ext cx="784578" cy="14112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5400">
            <a:solidFill>
              <a:srgbClr val="00CC00"/>
            </a:solidFill>
            <a:round/>
          </a:ln>
          <a:effectLst>
            <a:outerShdw dist="38167" dir="2700000" algn="ctr" rotWithShape="0">
              <a:srgbClr val="00CC66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4" name="Rectangle 30"/>
          <p:cNvSpPr>
            <a:spLocks noChangeArrowheads="1"/>
          </p:cNvSpPr>
          <p:nvPr/>
        </p:nvSpPr>
        <p:spPr bwMode="auto">
          <a:xfrm>
            <a:off x="1073856" y="4222750"/>
            <a:ext cx="831144" cy="8016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41315" rIns="0" bIns="41315"/>
          <a:lstStyle/>
          <a:p>
            <a:pPr defTabSz="820420">
              <a:lnSpc>
                <a:spcPts val="1800"/>
              </a:lnSpc>
            </a:pPr>
            <a:r>
              <a:rPr lang="zh-CN" altLang="en-US" sz="1600" dirty="0" smtClean="0">
                <a:solidFill>
                  <a:srgbClr val="000000"/>
                </a:solidFill>
              </a:rPr>
              <a:t>修 </a:t>
            </a:r>
            <a:r>
              <a:rPr lang="zh-CN" altLang="en-US" sz="1600" dirty="0">
                <a:solidFill>
                  <a:srgbClr val="000000"/>
                </a:solidFill>
              </a:rPr>
              <a:t>理 车  身 凹 陷 处 </a:t>
            </a:r>
            <a:endParaRPr lang="zh-CN" altLang="en-US" sz="1600" dirty="0">
              <a:solidFill>
                <a:srgbClr val="000000"/>
              </a:solidFill>
            </a:endParaRPr>
          </a:p>
        </p:txBody>
      </p:sp>
      <p:sp>
        <p:nvSpPr>
          <p:cNvPr id="35" name="AutoShape 31"/>
          <p:cNvSpPr>
            <a:spLocks noChangeArrowheads="1"/>
          </p:cNvSpPr>
          <p:nvPr/>
        </p:nvSpPr>
        <p:spPr bwMode="auto">
          <a:xfrm>
            <a:off x="1928989" y="4217989"/>
            <a:ext cx="784578" cy="14112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5400">
            <a:solidFill>
              <a:srgbClr val="00CC00"/>
            </a:solidFill>
            <a:round/>
          </a:ln>
          <a:effectLst>
            <a:outerShdw dist="38167" dir="2700000" algn="ctr" rotWithShape="0">
              <a:srgbClr val="00CC66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6" name="Rectangle 32"/>
          <p:cNvSpPr>
            <a:spLocks noChangeArrowheads="1"/>
          </p:cNvSpPr>
          <p:nvPr/>
        </p:nvSpPr>
        <p:spPr bwMode="auto">
          <a:xfrm>
            <a:off x="1962857" y="4233863"/>
            <a:ext cx="859366" cy="11366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41315" rIns="0" bIns="41315"/>
          <a:lstStyle/>
          <a:p>
            <a:pPr defTabSz="820420">
              <a:lnSpc>
                <a:spcPts val="1800"/>
              </a:lnSpc>
            </a:pPr>
            <a:r>
              <a:rPr lang="zh-CN" altLang="en-US" sz="1600" dirty="0" smtClean="0">
                <a:solidFill>
                  <a:srgbClr val="000000"/>
                </a:solidFill>
              </a:rPr>
              <a:t>重 </a:t>
            </a:r>
            <a:r>
              <a:rPr lang="zh-CN" altLang="en-US" sz="1600" dirty="0">
                <a:solidFill>
                  <a:srgbClr val="000000"/>
                </a:solidFill>
              </a:rPr>
              <a:t>新 喷 漆 遮 盖 锈 斑  </a:t>
            </a:r>
            <a:endParaRPr lang="zh-CN" altLang="en-US" sz="1600" dirty="0">
              <a:solidFill>
                <a:srgbClr val="000000"/>
              </a:solidFill>
            </a:endParaRPr>
          </a:p>
        </p:txBody>
      </p:sp>
      <p:sp>
        <p:nvSpPr>
          <p:cNvPr id="37" name="AutoShape 33"/>
          <p:cNvSpPr>
            <a:spLocks noChangeArrowheads="1"/>
          </p:cNvSpPr>
          <p:nvPr/>
        </p:nvSpPr>
        <p:spPr bwMode="auto">
          <a:xfrm>
            <a:off x="2829278" y="4217989"/>
            <a:ext cx="818444" cy="14112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5400">
            <a:solidFill>
              <a:schemeClr val="accent2"/>
            </a:solidFill>
            <a:round/>
          </a:ln>
          <a:effectLst>
            <a:outerShdw dist="38167" dir="2700000" algn="ctr" rotWithShape="0">
              <a:srgbClr val="0000CC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8" name="Rectangle 34"/>
          <p:cNvSpPr>
            <a:spLocks noChangeArrowheads="1"/>
          </p:cNvSpPr>
          <p:nvPr/>
        </p:nvSpPr>
        <p:spPr bwMode="auto">
          <a:xfrm>
            <a:off x="2885723" y="4222750"/>
            <a:ext cx="750711" cy="11366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41315" rIns="0" bIns="41315"/>
          <a:lstStyle/>
          <a:p>
            <a:pPr defTabSz="820420">
              <a:lnSpc>
                <a:spcPts val="1800"/>
              </a:lnSpc>
            </a:pPr>
            <a:r>
              <a:rPr lang="zh-CN" altLang="en-US" sz="1600" dirty="0" smtClean="0">
                <a:solidFill>
                  <a:srgbClr val="000000"/>
                </a:solidFill>
              </a:rPr>
              <a:t>买 </a:t>
            </a:r>
            <a:r>
              <a:rPr lang="zh-CN" altLang="en-US" sz="1600" dirty="0">
                <a:solidFill>
                  <a:srgbClr val="000000"/>
                </a:solidFill>
              </a:rPr>
              <a:t>新 的 车 内 地 毯 </a:t>
            </a:r>
            <a:endParaRPr lang="zh-CN" altLang="en-US" sz="1600" dirty="0">
              <a:solidFill>
                <a:srgbClr val="000000"/>
              </a:solidFill>
            </a:endParaRPr>
          </a:p>
        </p:txBody>
      </p:sp>
      <p:sp>
        <p:nvSpPr>
          <p:cNvPr id="39" name="AutoShape 35"/>
          <p:cNvSpPr>
            <a:spLocks noChangeArrowheads="1"/>
          </p:cNvSpPr>
          <p:nvPr/>
        </p:nvSpPr>
        <p:spPr bwMode="auto">
          <a:xfrm>
            <a:off x="3753556" y="4217989"/>
            <a:ext cx="818444" cy="14112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5400">
            <a:solidFill>
              <a:schemeClr val="accent2"/>
            </a:solidFill>
            <a:round/>
          </a:ln>
          <a:effectLst>
            <a:outerShdw dist="38167" dir="2700000" algn="ctr" rotWithShape="0">
              <a:srgbClr val="0000CC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0" name="Rectangle 36"/>
          <p:cNvSpPr>
            <a:spLocks noChangeArrowheads="1"/>
          </p:cNvSpPr>
          <p:nvPr/>
        </p:nvSpPr>
        <p:spPr bwMode="auto">
          <a:xfrm>
            <a:off x="3770489" y="4222750"/>
            <a:ext cx="801511" cy="8016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41315" rIns="0" bIns="41315"/>
          <a:lstStyle/>
          <a:p>
            <a:pPr defTabSz="820420">
              <a:lnSpc>
                <a:spcPts val="1800"/>
              </a:lnSpc>
            </a:pPr>
            <a:r>
              <a:rPr lang="zh-CN" altLang="en-US" sz="1600" dirty="0" smtClean="0">
                <a:solidFill>
                  <a:srgbClr val="000000"/>
                </a:solidFill>
              </a:rPr>
              <a:t>买 </a:t>
            </a:r>
            <a:r>
              <a:rPr lang="zh-CN" altLang="en-US" sz="1600" dirty="0">
                <a:solidFill>
                  <a:srgbClr val="000000"/>
                </a:solidFill>
              </a:rPr>
              <a:t>新 的 灯 </a:t>
            </a:r>
            <a:endParaRPr lang="zh-CN" altLang="en-US" sz="1600" dirty="0">
              <a:solidFill>
                <a:srgbClr val="000000"/>
              </a:solidFill>
            </a:endParaRPr>
          </a:p>
        </p:txBody>
      </p:sp>
      <p:sp>
        <p:nvSpPr>
          <p:cNvPr id="41" name="AutoShape 37"/>
          <p:cNvSpPr>
            <a:spLocks noChangeArrowheads="1"/>
          </p:cNvSpPr>
          <p:nvPr/>
        </p:nvSpPr>
        <p:spPr bwMode="auto">
          <a:xfrm>
            <a:off x="4687711" y="4217989"/>
            <a:ext cx="819856" cy="14112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5400">
            <a:solidFill>
              <a:schemeClr val="accent2"/>
            </a:solidFill>
            <a:round/>
          </a:ln>
          <a:effectLst>
            <a:outerShdw dist="38167" dir="2700000" algn="ctr" rotWithShape="0">
              <a:srgbClr val="0000CC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2" name="Rectangle 38"/>
          <p:cNvSpPr>
            <a:spLocks noChangeArrowheads="1"/>
          </p:cNvSpPr>
          <p:nvPr/>
        </p:nvSpPr>
        <p:spPr bwMode="auto">
          <a:xfrm>
            <a:off x="4734278" y="4222750"/>
            <a:ext cx="896055" cy="465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41315" rIns="0" bIns="41315"/>
          <a:lstStyle/>
          <a:p>
            <a:pPr defTabSz="820420">
              <a:lnSpc>
                <a:spcPts val="1800"/>
              </a:lnSpc>
            </a:pPr>
            <a:r>
              <a:rPr lang="zh-CN" altLang="en-US" sz="1600" dirty="0" smtClean="0">
                <a:solidFill>
                  <a:srgbClr val="000000"/>
                </a:solidFill>
              </a:rPr>
              <a:t>吸 </a:t>
            </a:r>
            <a:r>
              <a:rPr lang="zh-CN" altLang="en-US" sz="1600" dirty="0">
                <a:solidFill>
                  <a:srgbClr val="000000"/>
                </a:solidFill>
              </a:rPr>
              <a:t>尘 </a:t>
            </a:r>
            <a:endParaRPr lang="zh-CN" altLang="en-US" sz="1600" dirty="0">
              <a:solidFill>
                <a:srgbClr val="000000"/>
              </a:solidFill>
            </a:endParaRPr>
          </a:p>
        </p:txBody>
      </p:sp>
      <p:sp>
        <p:nvSpPr>
          <p:cNvPr id="43" name="Rectangle 39"/>
          <p:cNvSpPr>
            <a:spLocks noChangeArrowheads="1"/>
          </p:cNvSpPr>
          <p:nvPr/>
        </p:nvSpPr>
        <p:spPr bwMode="auto">
          <a:xfrm>
            <a:off x="5703711" y="4222750"/>
            <a:ext cx="980723" cy="11366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41315" rIns="0" bIns="41315"/>
          <a:lstStyle/>
          <a:p>
            <a:pPr defTabSz="820420">
              <a:lnSpc>
                <a:spcPts val="1800"/>
              </a:lnSpc>
            </a:pPr>
            <a:r>
              <a:rPr lang="zh-CN" altLang="en-US" sz="1600" dirty="0" smtClean="0">
                <a:solidFill>
                  <a:srgbClr val="000000"/>
                </a:solidFill>
              </a:rPr>
              <a:t>写 </a:t>
            </a:r>
            <a:r>
              <a:rPr lang="zh-CN" altLang="en-US" sz="1600" dirty="0">
                <a:solidFill>
                  <a:srgbClr val="000000"/>
                </a:solidFill>
              </a:rPr>
              <a:t>报 纸 广 告 稿 </a:t>
            </a:r>
            <a:endParaRPr lang="zh-CN" altLang="en-US" sz="1600" dirty="0">
              <a:solidFill>
                <a:srgbClr val="000000"/>
              </a:solidFill>
            </a:endParaRPr>
          </a:p>
        </p:txBody>
      </p:sp>
      <p:sp>
        <p:nvSpPr>
          <p:cNvPr id="44" name="Rectangle 40"/>
          <p:cNvSpPr>
            <a:spLocks noChangeArrowheads="1"/>
          </p:cNvSpPr>
          <p:nvPr/>
        </p:nvSpPr>
        <p:spPr bwMode="auto">
          <a:xfrm>
            <a:off x="6915857" y="4222750"/>
            <a:ext cx="877711" cy="8016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41315" rIns="0" bIns="41315"/>
          <a:lstStyle/>
          <a:p>
            <a:pPr defTabSz="820420">
              <a:lnSpc>
                <a:spcPts val="1800"/>
              </a:lnSpc>
            </a:pPr>
            <a:r>
              <a:rPr lang="zh-CN" altLang="en-US" sz="1600" dirty="0" smtClean="0">
                <a:solidFill>
                  <a:srgbClr val="000000"/>
                </a:solidFill>
              </a:rPr>
              <a:t>写 </a:t>
            </a:r>
            <a:r>
              <a:rPr lang="zh-CN" altLang="en-US" sz="1600" dirty="0">
                <a:solidFill>
                  <a:srgbClr val="000000"/>
                </a:solidFill>
              </a:rPr>
              <a:t>售 车 广 告 </a:t>
            </a:r>
            <a:endParaRPr lang="zh-CN" altLang="en-US" sz="1600" dirty="0">
              <a:solidFill>
                <a:srgbClr val="000000"/>
              </a:solidFill>
            </a:endParaRPr>
          </a:p>
        </p:txBody>
      </p:sp>
      <p:sp>
        <p:nvSpPr>
          <p:cNvPr id="45" name="AutoShape 41"/>
          <p:cNvSpPr>
            <a:spLocks noChangeArrowheads="1"/>
          </p:cNvSpPr>
          <p:nvPr/>
        </p:nvSpPr>
        <p:spPr bwMode="auto">
          <a:xfrm>
            <a:off x="7920567" y="4217989"/>
            <a:ext cx="1061156" cy="14112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5400">
            <a:solidFill>
              <a:srgbClr val="FF3300"/>
            </a:solidFill>
            <a:round/>
          </a:ln>
          <a:effectLst>
            <a:outerShdw dist="38167" dir="2700000" algn="ctr" rotWithShape="0">
              <a:srgbClr val="CC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6" name="Rectangle 42"/>
          <p:cNvSpPr>
            <a:spLocks noChangeArrowheads="1"/>
          </p:cNvSpPr>
          <p:nvPr/>
        </p:nvSpPr>
        <p:spPr bwMode="auto">
          <a:xfrm>
            <a:off x="7965723" y="4222750"/>
            <a:ext cx="1127477" cy="11366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41315" rIns="0" bIns="41315"/>
          <a:lstStyle/>
          <a:p>
            <a:pPr defTabSz="820420">
              <a:lnSpc>
                <a:spcPts val="1800"/>
              </a:lnSpc>
            </a:pPr>
            <a:r>
              <a:rPr lang="zh-CN" altLang="en-US" sz="1600" dirty="0" smtClean="0">
                <a:solidFill>
                  <a:srgbClr val="000000"/>
                </a:solidFill>
              </a:rPr>
              <a:t>写 </a:t>
            </a:r>
            <a:r>
              <a:rPr lang="zh-CN" altLang="en-US" sz="1600" dirty="0">
                <a:solidFill>
                  <a:srgbClr val="000000"/>
                </a:solidFill>
              </a:rPr>
              <a:t>公 告 </a:t>
            </a:r>
            <a:endParaRPr lang="zh-CN" altLang="en-US" sz="1600" dirty="0">
              <a:solidFill>
                <a:srgbClr val="000000"/>
              </a:solidFill>
            </a:endParaRPr>
          </a:p>
        </p:txBody>
      </p:sp>
      <p:sp>
        <p:nvSpPr>
          <p:cNvPr id="47" name="AutoShape 43"/>
          <p:cNvSpPr>
            <a:spLocks noChangeArrowheads="1"/>
          </p:cNvSpPr>
          <p:nvPr/>
        </p:nvSpPr>
        <p:spPr bwMode="auto">
          <a:xfrm>
            <a:off x="6280856" y="2647951"/>
            <a:ext cx="1811867" cy="874713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5400">
            <a:solidFill>
              <a:srgbClr val="FF3300"/>
            </a:solidFill>
            <a:round/>
          </a:ln>
          <a:effectLst>
            <a:outerShdw dist="38167" dir="2700000" algn="ctr" rotWithShape="0">
              <a:srgbClr val="CC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8" name="AutoShape 44"/>
          <p:cNvSpPr>
            <a:spLocks noChangeArrowheads="1"/>
          </p:cNvSpPr>
          <p:nvPr/>
        </p:nvSpPr>
        <p:spPr bwMode="auto">
          <a:xfrm>
            <a:off x="3245555" y="2647951"/>
            <a:ext cx="1823156" cy="874713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5400">
            <a:solidFill>
              <a:schemeClr val="accent2"/>
            </a:solidFill>
            <a:round/>
          </a:ln>
          <a:effectLst>
            <a:outerShdw dist="38167" dir="2700000" algn="ctr" rotWithShape="0">
              <a:srgbClr val="0000CC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9" name="AutoShape 45"/>
          <p:cNvSpPr>
            <a:spLocks noChangeArrowheads="1"/>
          </p:cNvSpPr>
          <p:nvPr/>
        </p:nvSpPr>
        <p:spPr bwMode="auto">
          <a:xfrm>
            <a:off x="599723" y="2647951"/>
            <a:ext cx="1824566" cy="874713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5400">
            <a:solidFill>
              <a:srgbClr val="00CC00"/>
            </a:solidFill>
            <a:round/>
          </a:ln>
          <a:effectLst>
            <a:outerShdw dist="38167" dir="2700000" algn="ctr" rotWithShape="0">
              <a:srgbClr val="00CC66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0" name="Rectangle 46"/>
          <p:cNvSpPr>
            <a:spLocks noChangeArrowheads="1"/>
          </p:cNvSpPr>
          <p:nvPr/>
        </p:nvSpPr>
        <p:spPr bwMode="auto">
          <a:xfrm>
            <a:off x="750711" y="2773363"/>
            <a:ext cx="1574800" cy="482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41315" rIns="0" bIns="41315"/>
          <a:lstStyle/>
          <a:p>
            <a:pPr defTabSz="820420">
              <a:lnSpc>
                <a:spcPts val="1975"/>
              </a:lnSpc>
            </a:pPr>
            <a:r>
              <a:rPr lang="zh-CN" altLang="en-US" sz="1600" dirty="0" smtClean="0">
                <a:solidFill>
                  <a:srgbClr val="000000"/>
                </a:solidFill>
              </a:rPr>
              <a:t>车 体 修 理</a:t>
            </a:r>
            <a:endParaRPr lang="en-US" altLang="zh-CN" sz="1600" dirty="0" smtClean="0">
              <a:solidFill>
                <a:srgbClr val="000000"/>
              </a:solidFill>
            </a:endParaRPr>
          </a:p>
          <a:p>
            <a:pPr defTabSz="820420">
              <a:lnSpc>
                <a:spcPts val="1975"/>
              </a:lnSpc>
            </a:pPr>
            <a:r>
              <a:rPr lang="zh-CN" altLang="en-US" sz="1600" dirty="0" smtClean="0">
                <a:solidFill>
                  <a:srgbClr val="000000"/>
                </a:solidFill>
              </a:rPr>
              <a:t>（去汽修厂） </a:t>
            </a:r>
            <a:endParaRPr lang="zh-CN" altLang="en-US" sz="1600" dirty="0">
              <a:solidFill>
                <a:srgbClr val="000000"/>
              </a:solidFill>
            </a:endParaRPr>
          </a:p>
        </p:txBody>
      </p:sp>
      <p:sp>
        <p:nvSpPr>
          <p:cNvPr id="51" name="Rectangle 47"/>
          <p:cNvSpPr>
            <a:spLocks noChangeArrowheads="1"/>
          </p:cNvSpPr>
          <p:nvPr/>
        </p:nvSpPr>
        <p:spPr bwMode="auto">
          <a:xfrm>
            <a:off x="3278012" y="2760663"/>
            <a:ext cx="1830211" cy="4810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41315" rIns="0" bIns="41315"/>
          <a:lstStyle/>
          <a:p>
            <a:pPr defTabSz="820420">
              <a:lnSpc>
                <a:spcPts val="1975"/>
              </a:lnSpc>
            </a:pPr>
            <a:r>
              <a:rPr lang="zh-CN" altLang="en-US" sz="1600" dirty="0" smtClean="0">
                <a:solidFill>
                  <a:srgbClr val="000000"/>
                </a:solidFill>
              </a:rPr>
              <a:t>车 </a:t>
            </a:r>
            <a:r>
              <a:rPr lang="zh-CN" altLang="en-US" sz="1600" dirty="0">
                <a:solidFill>
                  <a:srgbClr val="000000"/>
                </a:solidFill>
              </a:rPr>
              <a:t>内 部 打 理 乾 </a:t>
            </a:r>
            <a:r>
              <a:rPr lang="zh-CN" altLang="en-US" sz="1600" dirty="0" smtClean="0">
                <a:solidFill>
                  <a:srgbClr val="000000"/>
                </a:solidFill>
              </a:rPr>
              <a:t>净</a:t>
            </a:r>
            <a:endParaRPr lang="en-US" altLang="zh-CN" sz="1600" dirty="0" smtClean="0">
              <a:solidFill>
                <a:srgbClr val="000000"/>
              </a:solidFill>
            </a:endParaRPr>
          </a:p>
          <a:p>
            <a:pPr defTabSz="820420">
              <a:lnSpc>
                <a:spcPts val="1975"/>
              </a:lnSpc>
            </a:pPr>
            <a:r>
              <a:rPr lang="zh-CN" altLang="en-US" sz="1600" dirty="0" smtClean="0">
                <a:solidFill>
                  <a:srgbClr val="000000"/>
                </a:solidFill>
              </a:rPr>
              <a:t>（去配件厂）</a:t>
            </a:r>
            <a:endParaRPr lang="en-US" altLang="zh-CN" sz="1600" dirty="0" smtClean="0">
              <a:solidFill>
                <a:srgbClr val="000000"/>
              </a:solidFill>
            </a:endParaRPr>
          </a:p>
          <a:p>
            <a:pPr defTabSz="820420">
              <a:lnSpc>
                <a:spcPts val="1975"/>
              </a:lnSpc>
            </a:pPr>
            <a:r>
              <a:rPr lang="zh-CN" altLang="en-US" sz="1600" dirty="0" smtClean="0">
                <a:solidFill>
                  <a:srgbClr val="000000"/>
                </a:solidFill>
              </a:rPr>
              <a:t> </a:t>
            </a:r>
            <a:endParaRPr lang="zh-CN" altLang="en-US" sz="1600" dirty="0">
              <a:solidFill>
                <a:srgbClr val="000000"/>
              </a:solidFill>
            </a:endParaRPr>
          </a:p>
        </p:txBody>
      </p:sp>
      <p:sp>
        <p:nvSpPr>
          <p:cNvPr id="52" name="Rectangle 48"/>
          <p:cNvSpPr>
            <a:spLocks noChangeArrowheads="1"/>
          </p:cNvSpPr>
          <p:nvPr/>
        </p:nvSpPr>
        <p:spPr bwMode="auto">
          <a:xfrm>
            <a:off x="6465713" y="2747963"/>
            <a:ext cx="1128888" cy="482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41315" rIns="0" bIns="41315"/>
          <a:lstStyle/>
          <a:p>
            <a:pPr defTabSz="820420">
              <a:lnSpc>
                <a:spcPts val="1975"/>
              </a:lnSpc>
            </a:pPr>
            <a:r>
              <a:rPr lang="zh-CN" altLang="en-US" sz="1600" dirty="0" smtClean="0">
                <a:solidFill>
                  <a:srgbClr val="000000"/>
                </a:solidFill>
              </a:rPr>
              <a:t>准 </a:t>
            </a:r>
            <a:r>
              <a:rPr lang="zh-CN" altLang="en-US" sz="1600" dirty="0">
                <a:solidFill>
                  <a:srgbClr val="000000"/>
                </a:solidFill>
              </a:rPr>
              <a:t>备 广 </a:t>
            </a:r>
            <a:r>
              <a:rPr lang="zh-CN" altLang="en-US" sz="1600" dirty="0" smtClean="0">
                <a:solidFill>
                  <a:srgbClr val="000000"/>
                </a:solidFill>
              </a:rPr>
              <a:t>告</a:t>
            </a:r>
            <a:endParaRPr lang="en-US" altLang="zh-CN" sz="1600" dirty="0" smtClean="0">
              <a:solidFill>
                <a:srgbClr val="000000"/>
              </a:solidFill>
            </a:endParaRPr>
          </a:p>
          <a:p>
            <a:pPr defTabSz="820420">
              <a:lnSpc>
                <a:spcPts val="1975"/>
              </a:lnSpc>
            </a:pPr>
            <a:r>
              <a:rPr lang="en-US" altLang="zh-CN" sz="1600" dirty="0" smtClean="0">
                <a:solidFill>
                  <a:srgbClr val="000000"/>
                </a:solidFill>
              </a:rPr>
              <a:t>(</a:t>
            </a:r>
            <a:r>
              <a:rPr lang="zh-CN" altLang="en-US" sz="1600" dirty="0" smtClean="0">
                <a:solidFill>
                  <a:srgbClr val="000000"/>
                </a:solidFill>
              </a:rPr>
              <a:t>在家里</a:t>
            </a:r>
            <a:r>
              <a:rPr lang="en-US" altLang="zh-CN" sz="1600" dirty="0" smtClean="0">
                <a:solidFill>
                  <a:srgbClr val="000000"/>
                </a:solidFill>
              </a:rPr>
              <a:t>)</a:t>
            </a:r>
            <a:r>
              <a:rPr lang="zh-CN" altLang="en-US" sz="1600" dirty="0" smtClean="0">
                <a:solidFill>
                  <a:srgbClr val="000000"/>
                </a:solidFill>
              </a:rPr>
              <a:t> </a:t>
            </a:r>
            <a:endParaRPr lang="zh-CN" altLang="en-US" sz="1600" dirty="0">
              <a:solidFill>
                <a:srgbClr val="000000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77572" y="6045200"/>
            <a:ext cx="79092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005BAA"/>
                </a:solidFill>
                <a:latin typeface="+mj-lt"/>
                <a:ea typeface="微软雅黑" panose="020B0503020204020204" charset="-122"/>
                <a:cs typeface="+mj-cs"/>
              </a:rPr>
              <a:t>金字塔让解决问题：更有逻辑性和条理性，提升效果和效率</a:t>
            </a:r>
            <a:endParaRPr lang="zh-CN" altLang="en-US" sz="2000" dirty="0" smtClean="0">
              <a:solidFill>
                <a:srgbClr val="005BAA"/>
              </a:solidFill>
              <a:latin typeface="+mj-lt"/>
              <a:ea typeface="微软雅黑" panose="020B0503020204020204" charset="-122"/>
              <a:cs typeface="+mj-cs"/>
            </a:endParaRPr>
          </a:p>
        </p:txBody>
      </p:sp>
      <p:sp>
        <p:nvSpPr>
          <p:cNvPr id="53" name="标题 1"/>
          <p:cNvSpPr txBox="1"/>
          <p:nvPr/>
        </p:nvSpPr>
        <p:spPr>
          <a:xfrm>
            <a:off x="648406" y="23415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14350" marR="0" lvl="0" indent="-514350" algn="l" defTabSz="457200" rtl="0" eaLnBrk="1" fontAlgn="auto" latinLnBrk="0" hangingPunct="1">
              <a:lnSpc>
                <a:spcPct val="100000"/>
              </a:lnSpc>
              <a:spcBef>
                <a:spcPct val="30000"/>
              </a:spcBef>
              <a:spcAft>
                <a:spcPct val="3000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cs"/>
              </a:rPr>
              <a:t>案例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rgbClr val="005BAA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4" grpId="0" animBg="1"/>
      <p:bldP spid="27" grpId="0" animBg="1"/>
      <p:bldP spid="29" grpId="0" animBg="1"/>
      <p:bldP spid="31" grpId="0" animBg="1"/>
      <p:bldP spid="32" grpId="0"/>
      <p:bldP spid="33" grpId="0" animBg="1"/>
      <p:bldP spid="34" grpId="0"/>
      <p:bldP spid="35" grpId="0" animBg="1"/>
      <p:bldP spid="36" grpId="0"/>
      <p:bldP spid="37" grpId="0" animBg="1"/>
      <p:bldP spid="38" grpId="0"/>
      <p:bldP spid="39" grpId="0" animBg="1"/>
      <p:bldP spid="40" grpId="0"/>
      <p:bldP spid="41" grpId="0" animBg="1"/>
      <p:bldP spid="42" grpId="0"/>
      <p:bldP spid="43" grpId="0"/>
      <p:bldP spid="44" grpId="0"/>
      <p:bldP spid="45" grpId="0" animBg="1"/>
      <p:bldP spid="46" grpId="0"/>
      <p:bldP spid="55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-1"/>
            <a:ext cx="9150825" cy="6100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047" y="1160060"/>
            <a:ext cx="9137953" cy="5697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9251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-1"/>
            <a:ext cx="9144000" cy="6896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93542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-11876" y="0"/>
            <a:ext cx="92891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62676" y="682579"/>
            <a:ext cx="529590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99773" y="1880315"/>
            <a:ext cx="21717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5525" y="2471804"/>
            <a:ext cx="4000430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2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58576" y="1899365"/>
            <a:ext cx="226695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3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63226" y="2471803"/>
            <a:ext cx="4228378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-19708" y="0"/>
            <a:ext cx="9144000" cy="6878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爆炸形 1 2"/>
          <p:cNvSpPr/>
          <p:nvPr/>
        </p:nvSpPr>
        <p:spPr>
          <a:xfrm>
            <a:off x="4552292" y="3867665"/>
            <a:ext cx="3837946" cy="1816747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rgbClr val="FF0000"/>
                </a:solidFill>
              </a:rPr>
              <a:t>概括总结！</a:t>
            </a:r>
            <a:endParaRPr lang="en-US" altLang="zh-CN" sz="2800" b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81721" y="2705436"/>
            <a:ext cx="7219950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22516" y="712295"/>
            <a:ext cx="642937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52987" y="2281842"/>
            <a:ext cx="306705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2752987" y="2281842"/>
            <a:ext cx="306705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62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457200" y="945357"/>
            <a:ext cx="6248400" cy="519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800" b="1" dirty="0" smtClean="0">
                <a:latin typeface="Times New Roman" panose="02020603050405020304" pitchFamily="18" charset="0"/>
                <a:ea typeface="楷体_GB2312" panose="02010609030101010101" pitchFamily="49" charset="-122"/>
              </a:rPr>
              <a:t>完全由受众来理解总结</a:t>
            </a:r>
            <a:endParaRPr lang="zh-CN" altLang="en-US" sz="2800" b="1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64944" y="262072"/>
            <a:ext cx="17049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48161"/>
            <a:ext cx="3960254" cy="2109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26907" y="1983788"/>
            <a:ext cx="3076575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199" y="4071938"/>
            <a:ext cx="3928219" cy="1710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36432" y="4303758"/>
            <a:ext cx="306705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2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304080" y="5994244"/>
            <a:ext cx="616267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7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7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7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75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7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7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7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76250" y="361950"/>
            <a:ext cx="8191500" cy="613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76909" y="321972"/>
            <a:ext cx="254317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9177" y="2185988"/>
            <a:ext cx="7038975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32638" y="267774"/>
            <a:ext cx="3518145" cy="35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267773"/>
            <a:ext cx="3724275" cy="3557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8955" y="3985609"/>
            <a:ext cx="26289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36395" y="3995134"/>
            <a:ext cx="3571875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8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28750" y="4820724"/>
            <a:ext cx="62865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96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9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9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062038" y="952500"/>
            <a:ext cx="7019925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51267" y="3909176"/>
            <a:ext cx="5895975" cy="271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304800" y="273844"/>
            <a:ext cx="6248400" cy="519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800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为什么学习这门课程</a:t>
            </a:r>
            <a:endParaRPr lang="zh-CN" altLang="en-US" sz="2800" b="1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1267" y="792957"/>
            <a:ext cx="592455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爆炸形 2 2"/>
          <p:cNvSpPr/>
          <p:nvPr/>
        </p:nvSpPr>
        <p:spPr>
          <a:xfrm>
            <a:off x="4242951" y="3186306"/>
            <a:ext cx="5560540" cy="1099752"/>
          </a:xfrm>
          <a:prstGeom prst="irregularSeal2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</a:rPr>
              <a:t>作用不仅限于沟通！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8" presetClass="entr" presetSubtype="0" ac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8" presetClass="entr" presetSubtype="0" ac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 build="allAtOnce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6924675" cy="398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7481" y="2983025"/>
            <a:ext cx="7806519" cy="387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9149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-1"/>
            <a:ext cx="9144000" cy="686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66750" y="509588"/>
            <a:ext cx="7810500" cy="583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4094" y="210065"/>
            <a:ext cx="8941487" cy="6437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00088" y="528638"/>
            <a:ext cx="7743825" cy="580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5428" y="296562"/>
            <a:ext cx="9091501" cy="6252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32741" y="792956"/>
            <a:ext cx="8515785" cy="5867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304800" y="273844"/>
            <a:ext cx="6248400" cy="519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800" b="1" dirty="0" smtClean="0">
                <a:latin typeface="Times New Roman" panose="02020603050405020304" pitchFamily="18" charset="0"/>
                <a:ea typeface="楷体_GB2312" panose="02010609030101010101" pitchFamily="49" charset="-122"/>
              </a:rPr>
              <a:t>XXX</a:t>
            </a:r>
            <a:r>
              <a:rPr lang="zh-CN" altLang="en-US" sz="2800" b="1" dirty="0" smtClean="0">
                <a:latin typeface="Times New Roman" panose="02020603050405020304" pitchFamily="18" charset="0"/>
                <a:ea typeface="楷体_GB2312" panose="02010609030101010101" pitchFamily="49" charset="-122"/>
              </a:rPr>
              <a:t>改版需求讨论纪要及后续安排</a:t>
            </a:r>
            <a:endParaRPr lang="zh-CN" altLang="en-US" sz="2800" b="1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304800" y="486888"/>
            <a:ext cx="6248400" cy="519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800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为什么学习这门课程</a:t>
            </a:r>
            <a:endParaRPr lang="zh-CN" altLang="en-US" sz="2800" b="1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6" name="爆炸形 1 5"/>
          <p:cNvSpPr/>
          <p:nvPr/>
        </p:nvSpPr>
        <p:spPr>
          <a:xfrm>
            <a:off x="5254060" y="0"/>
            <a:ext cx="3489425" cy="1553311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rgbClr val="FF0000"/>
                </a:solidFill>
              </a:rPr>
              <a:t>管理团队!</a:t>
            </a:r>
            <a:endParaRPr lang="en-US" altLang="zh-CN" sz="2800" b="1" dirty="0" smtClean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618201" y="1322478"/>
            <a:ext cx="3567582" cy="4616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制定措施         安排任务</a:t>
            </a:r>
            <a:endParaRPr lang="zh-CN" alt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185059" y="2150648"/>
            <a:ext cx="4540581" cy="428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08656" y="1941965"/>
            <a:ext cx="5740024" cy="4702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 build="allAtOnce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45603" y="275842"/>
            <a:ext cx="8495086" cy="570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729" y="573205"/>
            <a:ext cx="9197729" cy="5786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爆炸形 2 2"/>
          <p:cNvSpPr/>
          <p:nvPr/>
        </p:nvSpPr>
        <p:spPr>
          <a:xfrm rot="20249363">
            <a:off x="4155363" y="958230"/>
            <a:ext cx="5532974" cy="3287959"/>
          </a:xfrm>
          <a:prstGeom prst="irregularSeal2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rgbClr val="FF0000"/>
                </a:solidFill>
              </a:rPr>
              <a:t>金字塔原理就是好</a:t>
            </a:r>
            <a:r>
              <a:rPr lang="en-US" altLang="zh-CN" sz="2000" dirty="0" smtClean="0">
                <a:solidFill>
                  <a:srgbClr val="FF0000"/>
                </a:solidFill>
              </a:rPr>
              <a:t>!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 algn="ctr"/>
            <a:endParaRPr lang="en-US" altLang="zh-CN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sz="3200" dirty="0" smtClean="0">
                <a:solidFill>
                  <a:srgbClr val="FF0000"/>
                </a:solidFill>
              </a:rPr>
              <a:t>就   是   好！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uiExpand="1" build="allAtOnce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14173" y="277774"/>
            <a:ext cx="1782952" cy="1143000"/>
          </a:xfrm>
        </p:spPr>
        <p:txBody>
          <a:bodyPr>
            <a:normAutofit/>
          </a:bodyPr>
          <a:lstStyle/>
          <a:p>
            <a:r>
              <a:rPr kumimoji="1" lang="zh-CN" altLang="en-US" sz="3600" b="1" dirty="0" smtClean="0">
                <a:solidFill>
                  <a:srgbClr val="0000FF"/>
                </a:solidFill>
              </a:rPr>
              <a:t>目录</a:t>
            </a:r>
            <a:endParaRPr kumimoji="1" lang="zh-CN" altLang="en-US" sz="3600" b="1" dirty="0">
              <a:solidFill>
                <a:srgbClr val="0000FF"/>
              </a:solidFill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881250" y="1487568"/>
            <a:ext cx="7031038" cy="2948499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3" dist="53882" dir="135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square">
            <a:spAutoFit/>
          </a:bodyPr>
          <a:lstStyle/>
          <a:p>
            <a:pPr marL="571500" indent="-571500">
              <a:spcBef>
                <a:spcPct val="30000"/>
              </a:spcBef>
              <a:spcAft>
                <a:spcPct val="30000"/>
              </a:spcAft>
              <a:buSzPct val="80000"/>
              <a:buFont typeface="+mj-ea"/>
              <a:buAutoNum type="ea1JpnChsDbPeriod"/>
              <a:defRPr/>
            </a:pPr>
            <a:r>
              <a:rPr lang="zh-CN" altLang="en-US" sz="3200" b="1" dirty="0" smtClean="0">
                <a:latin typeface="微软雅黑" panose="020B0503020204020204" charset="-122"/>
                <a:ea typeface="微软雅黑" panose="020B0503020204020204" charset="-122"/>
              </a:rPr>
              <a:t>引言</a:t>
            </a:r>
            <a:endParaRPr lang="en-US" altLang="zh-CN" sz="3200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571500" indent="-571500">
              <a:spcBef>
                <a:spcPct val="30000"/>
              </a:spcBef>
              <a:spcAft>
                <a:spcPct val="30000"/>
              </a:spcAft>
              <a:buSzPct val="80000"/>
              <a:buFont typeface="+mj-ea"/>
              <a:buAutoNum type="ea1JpnChsDbPeriod"/>
              <a:defRPr/>
            </a:pP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金字塔原理要点</a:t>
            </a:r>
            <a:endParaRPr lang="en-US" altLang="zh-CN" sz="3200" b="1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571500" indent="-571500">
              <a:spcBef>
                <a:spcPct val="30000"/>
              </a:spcBef>
              <a:spcAft>
                <a:spcPct val="30000"/>
              </a:spcAft>
              <a:buSzPct val="80000"/>
              <a:buFont typeface="+mj-ea"/>
              <a:buAutoNum type="ea1JpnChsDbPeriod"/>
              <a:defRPr/>
            </a:pPr>
            <a:r>
              <a:rPr lang="zh-CN" altLang="en-US" sz="3200" b="1" dirty="0" smtClean="0">
                <a:latin typeface="微软雅黑" panose="020B0503020204020204" charset="-122"/>
                <a:ea typeface="微软雅黑" panose="020B0503020204020204" charset="-122"/>
              </a:rPr>
              <a:t>如何搭建金字塔</a:t>
            </a:r>
            <a:endParaRPr lang="en-US" altLang="zh-CN" sz="3200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ct val="30000"/>
              </a:spcBef>
              <a:spcAft>
                <a:spcPct val="30000"/>
              </a:spcAft>
              <a:buSzPct val="80000"/>
              <a:defRPr/>
            </a:pPr>
            <a:endParaRPr lang="en-US" altLang="zh-CN" sz="3200" b="1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1514173" y="2267647"/>
            <a:ext cx="6875462" cy="6477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bg1">
                  <a:alpha val="20000"/>
                </a:schemeClr>
              </a:gs>
              <a:gs pos="50000">
                <a:schemeClr val="bg1">
                  <a:alpha val="0"/>
                </a:schemeClr>
              </a:gs>
              <a:gs pos="100000">
                <a:schemeClr val="bg1">
                  <a:alpha val="20000"/>
                </a:schemeClr>
              </a:gs>
            </a:gsLst>
            <a:lin ang="5400000" scaled="1"/>
          </a:gradFill>
          <a:ln w="25400">
            <a:solidFill>
              <a:srgbClr val="0000FF"/>
            </a:solidFill>
            <a:rou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14172" y="277774"/>
            <a:ext cx="7172627" cy="1143000"/>
          </a:xfrm>
        </p:spPr>
        <p:txBody>
          <a:bodyPr>
            <a:normAutofit/>
          </a:bodyPr>
          <a:lstStyle/>
          <a:p>
            <a:pPr marL="571500" indent="-571500">
              <a:spcBef>
                <a:spcPct val="30000"/>
              </a:spcBef>
              <a:spcAft>
                <a:spcPct val="30000"/>
              </a:spcAft>
              <a:defRPr/>
            </a:pPr>
            <a:r>
              <a:rPr kumimoji="1" lang="zh-CN" altLang="en-US" sz="3600" b="1" dirty="0" smtClean="0">
                <a:solidFill>
                  <a:srgbClr val="0070C0"/>
                </a:solidFill>
              </a:rPr>
              <a:t>二、</a:t>
            </a:r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金字塔原理要点</a:t>
            </a:r>
            <a:endParaRPr lang="en-US" altLang="zh-CN" sz="3600" b="1" dirty="0" smtClean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881250" y="1487568"/>
            <a:ext cx="7031038" cy="4736681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3" dist="53882" dir="135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square">
            <a:spAutoFit/>
          </a:bodyPr>
          <a:lstStyle/>
          <a:p>
            <a:pPr marL="514350" indent="-514350">
              <a:spcBef>
                <a:spcPct val="30000"/>
              </a:spcBef>
              <a:spcAft>
                <a:spcPct val="30000"/>
              </a:spcAft>
              <a:buSzPct val="80000"/>
              <a:buAutoNum type="arabicPlain"/>
              <a:defRPr/>
            </a:pPr>
            <a:r>
              <a:rPr lang="zh-CN" altLang="en-US" sz="3200" b="1" dirty="0" smtClean="0">
                <a:latin typeface="微软雅黑" panose="020B0503020204020204" charset="-122"/>
                <a:ea typeface="微软雅黑" panose="020B0503020204020204" charset="-122"/>
              </a:rPr>
              <a:t>四项基本原则</a:t>
            </a:r>
            <a:endParaRPr lang="en-US" altLang="zh-CN" sz="3200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971550" lvl="1" indent="-514350">
              <a:spcBef>
                <a:spcPct val="30000"/>
              </a:spcBef>
              <a:spcAft>
                <a:spcPct val="30000"/>
              </a:spcAft>
              <a:buSzPct val="80000"/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结论先行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971550" lvl="1" indent="-514350">
              <a:spcBef>
                <a:spcPct val="30000"/>
              </a:spcBef>
              <a:spcAft>
                <a:spcPct val="30000"/>
              </a:spcAft>
              <a:buSzPct val="80000"/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 smtClean="0">
                <a:latin typeface="微软雅黑" panose="020B0503020204020204" charset="-122"/>
                <a:ea typeface="微软雅黑" panose="020B0503020204020204" charset="-122"/>
              </a:rPr>
              <a:t>以上统下</a:t>
            </a:r>
            <a:endParaRPr lang="en-US" altLang="zh-CN" sz="2000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971550" lvl="1" indent="-514350">
              <a:spcBef>
                <a:spcPct val="30000"/>
              </a:spcBef>
              <a:spcAft>
                <a:spcPct val="30000"/>
              </a:spcAft>
              <a:buSzPct val="80000"/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 smtClean="0">
                <a:latin typeface="微软雅黑" panose="020B0503020204020204" charset="-122"/>
                <a:ea typeface="微软雅黑" panose="020B0503020204020204" charset="-122"/>
              </a:rPr>
              <a:t>归类分组</a:t>
            </a:r>
            <a:endParaRPr lang="en-US" altLang="zh-CN" sz="2000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971550" lvl="1" indent="-514350">
              <a:spcBef>
                <a:spcPct val="30000"/>
              </a:spcBef>
              <a:spcAft>
                <a:spcPct val="30000"/>
              </a:spcAft>
              <a:buSzPct val="80000"/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 smtClean="0">
                <a:latin typeface="微软雅黑" panose="020B0503020204020204" charset="-122"/>
                <a:ea typeface="微软雅黑" panose="020B0503020204020204" charset="-122"/>
              </a:rPr>
              <a:t>逻辑递进</a:t>
            </a:r>
            <a:endParaRPr lang="en-US" altLang="zh-CN" sz="2000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514350" indent="-514350">
              <a:spcBef>
                <a:spcPct val="30000"/>
              </a:spcBef>
              <a:spcAft>
                <a:spcPct val="30000"/>
              </a:spcAft>
              <a:buSzPct val="80000"/>
              <a:buAutoNum type="arabicPlain"/>
              <a:defRPr/>
            </a:pPr>
            <a:r>
              <a:rPr lang="zh-CN" altLang="en-US" sz="3200" b="1" dirty="0" smtClean="0">
                <a:latin typeface="微软雅黑" panose="020B0503020204020204" charset="-122"/>
                <a:ea typeface="微软雅黑" panose="020B0503020204020204" charset="-122"/>
              </a:rPr>
              <a:t>三种子结构</a:t>
            </a:r>
            <a:endParaRPr lang="en-US" altLang="zh-CN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971550" lvl="1" indent="-514350">
              <a:spcBef>
                <a:spcPct val="30000"/>
              </a:spcBef>
              <a:spcAft>
                <a:spcPct val="30000"/>
              </a:spcAft>
              <a:buSzPct val="80000"/>
              <a:buFont typeface="Wingdings" panose="05000000000000000000" pitchFamily="2" charset="2"/>
              <a:buChar char="ü"/>
              <a:defRPr/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序言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971550" lvl="1" indent="-514350">
              <a:spcBef>
                <a:spcPct val="30000"/>
              </a:spcBef>
              <a:spcAft>
                <a:spcPct val="30000"/>
              </a:spcAft>
              <a:buSzPct val="80000"/>
              <a:buFont typeface="Wingdings" panose="05000000000000000000" pitchFamily="2" charset="2"/>
              <a:buChar char="ü"/>
              <a:defRPr/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横向关系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971550" lvl="1" indent="-514350">
              <a:spcBef>
                <a:spcPct val="30000"/>
              </a:spcBef>
              <a:spcAft>
                <a:spcPct val="30000"/>
              </a:spcAft>
              <a:buSzPct val="80000"/>
              <a:buFont typeface="Wingdings" panose="05000000000000000000" pitchFamily="2" charset="2"/>
              <a:buChar char="ü"/>
              <a:defRPr/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纵向关系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5758" y="669704"/>
            <a:ext cx="9056558" cy="5550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83690" y="419358"/>
            <a:ext cx="7810500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46453" y="203758"/>
            <a:ext cx="8782038" cy="6401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71513" y="509588"/>
            <a:ext cx="7800975" cy="583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6972300" cy="491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504" y="3903260"/>
            <a:ext cx="6668496" cy="2954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7439025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42950" y="822111"/>
            <a:ext cx="7658100" cy="561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504950" y="1276350"/>
            <a:ext cx="7639050" cy="558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26681" y="489894"/>
            <a:ext cx="7600950" cy="466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8534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-1" y="0"/>
            <a:ext cx="916598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8432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-1"/>
            <a:ext cx="9144000" cy="686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-2" y="764275"/>
            <a:ext cx="9121047" cy="5145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8739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9046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-1"/>
            <a:ext cx="9144000" cy="687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-17748" y="0"/>
            <a:ext cx="917949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8841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14766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8944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-1"/>
            <a:ext cx="9144000" cy="687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67717" y="228986"/>
            <a:ext cx="7820025" cy="511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23254" y="732321"/>
            <a:ext cx="7772400" cy="528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6" name="Picture 4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92381" y="602920"/>
            <a:ext cx="7562850" cy="516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40841" y="367614"/>
            <a:ext cx="76962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66775" y="966788"/>
            <a:ext cx="7410450" cy="492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274639"/>
            <a:ext cx="9180764" cy="6373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6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 bwMode="auto">
          <a:xfrm>
            <a:off x="0" y="121023"/>
            <a:ext cx="9236242" cy="6589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57263" y="332509"/>
            <a:ext cx="7229475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圆角矩形 5"/>
          <p:cNvSpPr/>
          <p:nvPr/>
        </p:nvSpPr>
        <p:spPr>
          <a:xfrm>
            <a:off x="2743200" y="1377537"/>
            <a:ext cx="3550722" cy="1033153"/>
          </a:xfrm>
          <a:prstGeom prst="roundRect">
            <a:avLst/>
          </a:prstGeom>
          <a:solidFill>
            <a:srgbClr val="005BA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/>
              <a:t>建议会议明天</a:t>
            </a:r>
            <a:r>
              <a:rPr lang="en-US" altLang="zh-CN" sz="3600" dirty="0" smtClean="0"/>
              <a:t>3</a:t>
            </a:r>
            <a:r>
              <a:rPr lang="zh-CN" altLang="en-US" sz="3600" dirty="0" smtClean="0"/>
              <a:t>～</a:t>
            </a:r>
            <a:r>
              <a:rPr lang="en-US" altLang="zh-CN" sz="3600" dirty="0" smtClean="0"/>
              <a:t>5</a:t>
            </a:r>
            <a:r>
              <a:rPr lang="zh-CN" altLang="en-US" sz="3600" dirty="0" smtClean="0"/>
              <a:t>点召开</a:t>
            </a:r>
            <a:endParaRPr lang="zh-CN" altLang="en-US" sz="3600" dirty="0"/>
          </a:p>
        </p:txBody>
      </p:sp>
      <p:sp>
        <p:nvSpPr>
          <p:cNvPr id="7" name="圆角矩形 6"/>
          <p:cNvSpPr/>
          <p:nvPr/>
        </p:nvSpPr>
        <p:spPr>
          <a:xfrm>
            <a:off x="435428" y="3085602"/>
            <a:ext cx="1830778" cy="536369"/>
          </a:xfrm>
          <a:prstGeom prst="roundRect">
            <a:avLst/>
          </a:prstGeom>
          <a:solidFill>
            <a:srgbClr val="005BA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主要领导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可以参加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2594756" y="3085602"/>
            <a:ext cx="2056412" cy="536369"/>
          </a:xfrm>
          <a:prstGeom prst="roundRect">
            <a:avLst/>
          </a:prstGeom>
          <a:solidFill>
            <a:srgbClr val="005BA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出差的领导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可以参加</a:t>
            </a:r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5007426" y="3085602"/>
            <a:ext cx="1878280" cy="536369"/>
          </a:xfrm>
          <a:prstGeom prst="roundRect">
            <a:avLst/>
          </a:prstGeom>
          <a:solidFill>
            <a:srgbClr val="005BA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相关同学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可以参加</a:t>
            </a: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7204358" y="3085602"/>
            <a:ext cx="1712027" cy="536369"/>
          </a:xfrm>
          <a:prstGeom prst="roundRect">
            <a:avLst/>
          </a:prstGeom>
          <a:solidFill>
            <a:srgbClr val="005BA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资源满足</a:t>
            </a:r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281053" y="4381995"/>
            <a:ext cx="837213" cy="536369"/>
          </a:xfrm>
          <a:prstGeom prst="roundRect">
            <a:avLst/>
          </a:prstGeom>
          <a:solidFill>
            <a:srgbClr val="005BA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帮主</a:t>
            </a:r>
            <a:endParaRPr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1448793" y="4381995"/>
            <a:ext cx="837213" cy="536369"/>
          </a:xfrm>
          <a:prstGeom prst="roundRect">
            <a:avLst/>
          </a:prstGeom>
          <a:solidFill>
            <a:srgbClr val="005BA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教主</a:t>
            </a:r>
            <a:endParaRPr lang="zh-CN" altLang="en-US" dirty="0"/>
          </a:p>
        </p:txBody>
      </p:sp>
      <p:sp>
        <p:nvSpPr>
          <p:cNvPr id="13" name="圆角矩形 12"/>
          <p:cNvSpPr/>
          <p:nvPr/>
        </p:nvSpPr>
        <p:spPr>
          <a:xfrm>
            <a:off x="2669973" y="4381995"/>
            <a:ext cx="837213" cy="536369"/>
          </a:xfrm>
          <a:prstGeom prst="roundRect">
            <a:avLst/>
          </a:prstGeom>
          <a:solidFill>
            <a:srgbClr val="005BA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宫主</a:t>
            </a:r>
            <a:endParaRPr lang="zh-CN" altLang="en-US" dirty="0"/>
          </a:p>
        </p:txBody>
      </p:sp>
      <p:sp>
        <p:nvSpPr>
          <p:cNvPr id="14" name="圆角矩形 13"/>
          <p:cNvSpPr/>
          <p:nvPr/>
        </p:nvSpPr>
        <p:spPr>
          <a:xfrm>
            <a:off x="3837713" y="4381995"/>
            <a:ext cx="837213" cy="536369"/>
          </a:xfrm>
          <a:prstGeom prst="roundRect">
            <a:avLst/>
          </a:prstGeom>
          <a:solidFill>
            <a:srgbClr val="005BA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堂主</a:t>
            </a:r>
            <a:endParaRPr lang="zh-CN" altLang="en-US" dirty="0"/>
          </a:p>
        </p:txBody>
      </p:sp>
      <p:sp>
        <p:nvSpPr>
          <p:cNvPr id="15" name="圆角矩形 14"/>
          <p:cNvSpPr/>
          <p:nvPr/>
        </p:nvSpPr>
        <p:spPr>
          <a:xfrm>
            <a:off x="5144984" y="4381995"/>
            <a:ext cx="837213" cy="536369"/>
          </a:xfrm>
          <a:prstGeom prst="roundRect">
            <a:avLst/>
          </a:prstGeom>
          <a:solidFill>
            <a:srgbClr val="005BA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张三</a:t>
            </a:r>
            <a:endParaRPr lang="zh-CN" altLang="en-US" dirty="0"/>
          </a:p>
        </p:txBody>
      </p:sp>
      <p:sp>
        <p:nvSpPr>
          <p:cNvPr id="16" name="圆角矩形 15"/>
          <p:cNvSpPr/>
          <p:nvPr/>
        </p:nvSpPr>
        <p:spPr>
          <a:xfrm>
            <a:off x="6312724" y="4381995"/>
            <a:ext cx="837213" cy="536369"/>
          </a:xfrm>
          <a:prstGeom prst="roundRect">
            <a:avLst/>
          </a:prstGeom>
          <a:solidFill>
            <a:srgbClr val="005BA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李四</a:t>
            </a:r>
            <a:endParaRPr lang="zh-CN" altLang="en-US" dirty="0"/>
          </a:p>
        </p:txBody>
      </p:sp>
      <p:sp>
        <p:nvSpPr>
          <p:cNvPr id="17" name="圆角矩形 16"/>
          <p:cNvSpPr/>
          <p:nvPr/>
        </p:nvSpPr>
        <p:spPr>
          <a:xfrm>
            <a:off x="7768131" y="4346370"/>
            <a:ext cx="1148254" cy="536369"/>
          </a:xfrm>
          <a:prstGeom prst="roundRect">
            <a:avLst/>
          </a:prstGeom>
          <a:solidFill>
            <a:srgbClr val="005BA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会议室有空</a:t>
            </a:r>
            <a:endParaRPr lang="zh-CN" altLang="en-US" dirty="0"/>
          </a:p>
        </p:txBody>
      </p:sp>
      <p:cxnSp>
        <p:nvCxnSpPr>
          <p:cNvPr id="19" name="直接箭头连接符 18"/>
          <p:cNvCxnSpPr>
            <a:stCxn id="6" idx="2"/>
          </p:cNvCxnSpPr>
          <p:nvPr/>
        </p:nvCxnSpPr>
        <p:spPr>
          <a:xfrm flipH="1">
            <a:off x="1448793" y="2410690"/>
            <a:ext cx="3069768" cy="6749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6" idx="2"/>
            <a:endCxn id="8" idx="0"/>
          </p:cNvCxnSpPr>
          <p:nvPr/>
        </p:nvCxnSpPr>
        <p:spPr>
          <a:xfrm flipH="1">
            <a:off x="3622962" y="2410690"/>
            <a:ext cx="895599" cy="6749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6" idx="2"/>
            <a:endCxn id="9" idx="0"/>
          </p:cNvCxnSpPr>
          <p:nvPr/>
        </p:nvCxnSpPr>
        <p:spPr>
          <a:xfrm>
            <a:off x="4518561" y="2410690"/>
            <a:ext cx="1428005" cy="6749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6" idx="2"/>
          </p:cNvCxnSpPr>
          <p:nvPr/>
        </p:nvCxnSpPr>
        <p:spPr>
          <a:xfrm>
            <a:off x="4518561" y="2410690"/>
            <a:ext cx="3521034" cy="6749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7" idx="2"/>
            <a:endCxn id="11" idx="0"/>
          </p:cNvCxnSpPr>
          <p:nvPr/>
        </p:nvCxnSpPr>
        <p:spPr>
          <a:xfrm flipH="1">
            <a:off x="699660" y="3621971"/>
            <a:ext cx="651157" cy="760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7" idx="2"/>
            <a:endCxn id="12" idx="0"/>
          </p:cNvCxnSpPr>
          <p:nvPr/>
        </p:nvCxnSpPr>
        <p:spPr>
          <a:xfrm>
            <a:off x="1350817" y="3621971"/>
            <a:ext cx="516583" cy="760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8" idx="2"/>
            <a:endCxn id="13" idx="0"/>
          </p:cNvCxnSpPr>
          <p:nvPr/>
        </p:nvCxnSpPr>
        <p:spPr>
          <a:xfrm flipH="1">
            <a:off x="3088580" y="3621971"/>
            <a:ext cx="534382" cy="760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8" idx="2"/>
            <a:endCxn id="14" idx="0"/>
          </p:cNvCxnSpPr>
          <p:nvPr/>
        </p:nvCxnSpPr>
        <p:spPr>
          <a:xfrm>
            <a:off x="3622962" y="3621971"/>
            <a:ext cx="633358" cy="760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9" idx="2"/>
            <a:endCxn id="15" idx="0"/>
          </p:cNvCxnSpPr>
          <p:nvPr/>
        </p:nvCxnSpPr>
        <p:spPr>
          <a:xfrm flipH="1">
            <a:off x="5563591" y="3621971"/>
            <a:ext cx="382975" cy="760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9" idx="2"/>
            <a:endCxn id="16" idx="0"/>
          </p:cNvCxnSpPr>
          <p:nvPr/>
        </p:nvCxnSpPr>
        <p:spPr>
          <a:xfrm>
            <a:off x="5946566" y="3621971"/>
            <a:ext cx="784765" cy="760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8186738" y="3621971"/>
            <a:ext cx="0" cy="760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线形标注 1 1"/>
          <p:cNvSpPr/>
          <p:nvPr/>
        </p:nvSpPr>
        <p:spPr>
          <a:xfrm>
            <a:off x="6916958" y="1214651"/>
            <a:ext cx="1702346" cy="679462"/>
          </a:xfrm>
          <a:prstGeom prst="borderCallout1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tx1"/>
                </a:solidFill>
              </a:rPr>
              <a:t>结论先行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30" name="线形标注 1 29"/>
          <p:cNvSpPr/>
          <p:nvPr/>
        </p:nvSpPr>
        <p:spPr>
          <a:xfrm>
            <a:off x="106090" y="1377537"/>
            <a:ext cx="1702346" cy="679462"/>
          </a:xfrm>
          <a:prstGeom prst="borderCallout1">
            <a:avLst>
              <a:gd name="adj1" fmla="val 50888"/>
              <a:gd name="adj2" fmla="val 100699"/>
              <a:gd name="adj3" fmla="val 192845"/>
              <a:gd name="adj4" fmla="val 160490"/>
            </a:avLst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tx1"/>
                </a:solidFill>
              </a:rPr>
              <a:t>以上统下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4" name="直接连接符 3"/>
          <p:cNvCxnSpPr>
            <a:stCxn id="30" idx="0"/>
          </p:cNvCxnSpPr>
          <p:nvPr/>
        </p:nvCxnSpPr>
        <p:spPr>
          <a:xfrm>
            <a:off x="1808436" y="1717268"/>
            <a:ext cx="2029277" cy="120335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30" idx="0"/>
          </p:cNvCxnSpPr>
          <p:nvPr/>
        </p:nvCxnSpPr>
        <p:spPr>
          <a:xfrm>
            <a:off x="1808436" y="1717268"/>
            <a:ext cx="3541486" cy="1030878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30" idx="0"/>
          </p:cNvCxnSpPr>
          <p:nvPr/>
        </p:nvCxnSpPr>
        <p:spPr>
          <a:xfrm>
            <a:off x="1808436" y="1717268"/>
            <a:ext cx="4530512" cy="1030878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线形标注 1 43"/>
          <p:cNvSpPr/>
          <p:nvPr/>
        </p:nvSpPr>
        <p:spPr>
          <a:xfrm>
            <a:off x="1748389" y="5829869"/>
            <a:ext cx="1702346" cy="679462"/>
          </a:xfrm>
          <a:prstGeom prst="borderCallout1">
            <a:avLst>
              <a:gd name="adj1" fmla="val -1336"/>
              <a:gd name="adj2" fmla="val 50191"/>
              <a:gd name="adj3" fmla="val -126525"/>
              <a:gd name="adj4" fmla="val -60781"/>
            </a:avLst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tx1"/>
                </a:solidFill>
              </a:rPr>
              <a:t>归类分组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45" name="直接连接符 44"/>
          <p:cNvCxnSpPr>
            <a:stCxn id="12" idx="2"/>
            <a:endCxn id="44" idx="3"/>
          </p:cNvCxnSpPr>
          <p:nvPr/>
        </p:nvCxnSpPr>
        <p:spPr>
          <a:xfrm>
            <a:off x="1867400" y="4918364"/>
            <a:ext cx="732162" cy="911505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线形标注 1 48"/>
          <p:cNvSpPr/>
          <p:nvPr/>
        </p:nvSpPr>
        <p:spPr>
          <a:xfrm>
            <a:off x="4572000" y="5829869"/>
            <a:ext cx="1702346" cy="679462"/>
          </a:xfrm>
          <a:prstGeom prst="borderCallout1">
            <a:avLst>
              <a:gd name="adj1" fmla="val -1336"/>
              <a:gd name="adj2" fmla="val 50191"/>
              <a:gd name="adj3" fmla="val -126525"/>
              <a:gd name="adj4" fmla="val -73608"/>
            </a:avLst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tx1"/>
                </a:solidFill>
              </a:rPr>
              <a:t>逻辑递进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50" name="直接连接符 49"/>
          <p:cNvCxnSpPr>
            <a:stCxn id="14" idx="2"/>
            <a:endCxn id="49" idx="3"/>
          </p:cNvCxnSpPr>
          <p:nvPr/>
        </p:nvCxnSpPr>
        <p:spPr>
          <a:xfrm>
            <a:off x="4256320" y="4918364"/>
            <a:ext cx="1166853" cy="911505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14173" y="277774"/>
            <a:ext cx="1782952" cy="1143000"/>
          </a:xfrm>
        </p:spPr>
        <p:txBody>
          <a:bodyPr>
            <a:normAutofit/>
          </a:bodyPr>
          <a:lstStyle/>
          <a:p>
            <a:r>
              <a:rPr kumimoji="1" lang="zh-CN" altLang="en-US" sz="3600" b="1" dirty="0" smtClean="0">
                <a:solidFill>
                  <a:srgbClr val="0000FF"/>
                </a:solidFill>
              </a:rPr>
              <a:t>目录</a:t>
            </a:r>
            <a:endParaRPr kumimoji="1" lang="zh-CN" altLang="en-US" sz="3600" b="1" dirty="0">
              <a:solidFill>
                <a:srgbClr val="0000FF"/>
              </a:solidFill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881250" y="1487568"/>
            <a:ext cx="7031038" cy="2948499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3" dist="53882" dir="135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square">
            <a:spAutoFit/>
          </a:bodyPr>
          <a:lstStyle/>
          <a:p>
            <a:pPr marL="571500" indent="-571500">
              <a:spcBef>
                <a:spcPct val="30000"/>
              </a:spcBef>
              <a:spcAft>
                <a:spcPct val="30000"/>
              </a:spcAft>
              <a:buSzPct val="80000"/>
              <a:buFont typeface="+mj-ea"/>
              <a:buAutoNum type="ea1JpnChsDbPeriod"/>
              <a:defRPr/>
            </a:pP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引言</a:t>
            </a:r>
            <a:endParaRPr lang="en-US" altLang="zh-CN" sz="3200" b="1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571500" indent="-571500">
              <a:spcBef>
                <a:spcPct val="30000"/>
              </a:spcBef>
              <a:spcAft>
                <a:spcPct val="30000"/>
              </a:spcAft>
              <a:buSzPct val="80000"/>
              <a:buFont typeface="+mj-ea"/>
              <a:buAutoNum type="ea1JpnChsDbPeriod"/>
              <a:defRPr/>
            </a:pPr>
            <a:r>
              <a:rPr lang="zh-CN" altLang="en-US" sz="3200" b="1" dirty="0" smtClean="0">
                <a:latin typeface="微软雅黑" panose="020B0503020204020204" charset="-122"/>
                <a:ea typeface="微软雅黑" panose="020B0503020204020204" charset="-122"/>
              </a:rPr>
              <a:t>金字塔原理要点</a:t>
            </a:r>
            <a:endParaRPr lang="en-US" altLang="zh-CN" sz="3200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571500" indent="-571500">
              <a:spcBef>
                <a:spcPct val="30000"/>
              </a:spcBef>
              <a:spcAft>
                <a:spcPct val="30000"/>
              </a:spcAft>
              <a:buSzPct val="80000"/>
              <a:buFont typeface="+mj-ea"/>
              <a:buAutoNum type="ea1JpnChsDbPeriod"/>
              <a:defRPr/>
            </a:pPr>
            <a:r>
              <a:rPr lang="zh-CN" altLang="en-US" sz="3200" b="1" dirty="0" smtClean="0">
                <a:latin typeface="微软雅黑" panose="020B0503020204020204" charset="-122"/>
                <a:ea typeface="微软雅黑" panose="020B0503020204020204" charset="-122"/>
              </a:rPr>
              <a:t>如何搭建金字塔</a:t>
            </a:r>
            <a:endParaRPr lang="en-US" altLang="zh-CN" sz="3200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ct val="30000"/>
              </a:spcBef>
              <a:spcAft>
                <a:spcPct val="30000"/>
              </a:spcAft>
              <a:buSzPct val="80000"/>
              <a:defRPr/>
            </a:pPr>
            <a:endParaRPr lang="en-US" altLang="zh-CN" sz="3200" b="1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1648758" y="1487568"/>
            <a:ext cx="6875462" cy="6477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bg1">
                  <a:alpha val="20000"/>
                </a:schemeClr>
              </a:gs>
              <a:gs pos="50000">
                <a:schemeClr val="bg1">
                  <a:alpha val="0"/>
                </a:schemeClr>
              </a:gs>
              <a:gs pos="100000">
                <a:schemeClr val="bg1">
                  <a:alpha val="20000"/>
                </a:schemeClr>
              </a:gs>
            </a:gsLst>
            <a:lin ang="5400000" scaled="1"/>
          </a:gradFill>
          <a:ln w="25400">
            <a:solidFill>
              <a:srgbClr val="0000FF"/>
            </a:solidFill>
            <a:rou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173947" cy="657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7"/>
          <p:cNvGrpSpPr/>
          <p:nvPr/>
        </p:nvGrpSpPr>
        <p:grpSpPr>
          <a:xfrm>
            <a:off x="889000" y="1568872"/>
            <a:ext cx="1641123" cy="728662"/>
            <a:chOff x="889000" y="2046552"/>
            <a:chExt cx="1641123" cy="728662"/>
          </a:xfrm>
        </p:grpSpPr>
        <p:sp>
          <p:nvSpPr>
            <p:cNvPr id="100357" name="Freeform 5"/>
            <p:cNvSpPr/>
            <p:nvPr/>
          </p:nvSpPr>
          <p:spPr bwMode="auto">
            <a:xfrm>
              <a:off x="889000" y="2046552"/>
              <a:ext cx="1641123" cy="72866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48" y="0"/>
                </a:cxn>
                <a:cxn ang="0">
                  <a:pos x="1048" y="0"/>
                </a:cxn>
                <a:cxn ang="0">
                  <a:pos x="1136" y="256"/>
                </a:cxn>
                <a:cxn ang="0">
                  <a:pos x="1048" y="520"/>
                </a:cxn>
                <a:cxn ang="0">
                  <a:pos x="1048" y="520"/>
                </a:cxn>
                <a:cxn ang="0">
                  <a:pos x="0" y="520"/>
                </a:cxn>
                <a:cxn ang="0">
                  <a:pos x="0" y="520"/>
                </a:cxn>
                <a:cxn ang="0">
                  <a:pos x="0" y="25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137" h="521">
                  <a:moveTo>
                    <a:pt x="0" y="0"/>
                  </a:moveTo>
                  <a:lnTo>
                    <a:pt x="1048" y="0"/>
                  </a:lnTo>
                  <a:lnTo>
                    <a:pt x="1048" y="0"/>
                  </a:lnTo>
                  <a:lnTo>
                    <a:pt x="1136" y="256"/>
                  </a:lnTo>
                  <a:lnTo>
                    <a:pt x="1048" y="520"/>
                  </a:lnTo>
                  <a:lnTo>
                    <a:pt x="1048" y="520"/>
                  </a:lnTo>
                  <a:lnTo>
                    <a:pt x="0" y="520"/>
                  </a:lnTo>
                  <a:lnTo>
                    <a:pt x="0" y="520"/>
                  </a:lnTo>
                  <a:lnTo>
                    <a:pt x="0" y="25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25400" cap="rnd" cmpd="sng">
              <a:solidFill>
                <a:srgbClr val="6699FF"/>
              </a:solidFill>
              <a:prstDash val="solid"/>
              <a:round/>
            </a:ln>
            <a:effectLst>
              <a:outerShdw dist="38167" dir="2700000" algn="ctr" rotWithShape="0">
                <a:srgbClr val="9999FF"/>
              </a:outerShdw>
            </a:effectLst>
          </p:spPr>
          <p:txBody>
            <a:bodyPr/>
            <a:lstStyle/>
            <a:p>
              <a:pPr eaLnBrk="0" hangingPunct="0">
                <a:defRPr/>
              </a:pPr>
              <a:endParaRPr lang="zh-CN" altLang="en-US">
                <a:ea typeface="楷体" pitchFamily="2" charset="-122"/>
                <a:cs typeface="+mn-cs"/>
              </a:endParaRPr>
            </a:p>
          </p:txBody>
        </p:sp>
        <p:sp>
          <p:nvSpPr>
            <p:cNvPr id="10248" name="Rectangle 7"/>
            <p:cNvSpPr>
              <a:spLocks noChangeArrowheads="1"/>
            </p:cNvSpPr>
            <p:nvPr/>
          </p:nvSpPr>
          <p:spPr bwMode="auto">
            <a:xfrm>
              <a:off x="969434" y="2097352"/>
              <a:ext cx="812800" cy="3587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41315" rIns="0" bIns="41315"/>
            <a:lstStyle/>
            <a:p>
              <a:pPr defTabSz="820420" eaLnBrk="0" hangingPunct="0">
                <a:lnSpc>
                  <a:spcPts val="2600"/>
                </a:lnSpc>
              </a:pPr>
              <a:r>
                <a:rPr lang="en-US" altLang="zh-CN" sz="2200" dirty="0">
                  <a:solidFill>
                    <a:srgbClr val="000000"/>
                  </a:solidFill>
                </a:rPr>
                <a:t>Facts</a:t>
              </a:r>
              <a:br>
                <a:rPr lang="en-US" altLang="zh-CN" sz="2200" dirty="0">
                  <a:solidFill>
                    <a:srgbClr val="000000"/>
                  </a:solidFill>
                </a:rPr>
              </a:br>
              <a:r>
                <a:rPr lang="zh-CN" altLang="en-US" sz="2200" dirty="0">
                  <a:solidFill>
                    <a:srgbClr val="000000"/>
                  </a:solidFill>
                </a:rPr>
                <a:t>事 实 </a:t>
              </a:r>
              <a:endParaRPr lang="zh-CN" altLang="en-US" sz="2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组合 28"/>
          <p:cNvGrpSpPr/>
          <p:nvPr/>
        </p:nvGrpSpPr>
        <p:grpSpPr>
          <a:xfrm>
            <a:off x="2713567" y="1568872"/>
            <a:ext cx="1652411" cy="728662"/>
            <a:chOff x="2713567" y="2046552"/>
            <a:chExt cx="1652411" cy="728662"/>
          </a:xfrm>
        </p:grpSpPr>
        <p:sp>
          <p:nvSpPr>
            <p:cNvPr id="100356" name="Freeform 4"/>
            <p:cNvSpPr/>
            <p:nvPr/>
          </p:nvSpPr>
          <p:spPr bwMode="auto">
            <a:xfrm>
              <a:off x="2713567" y="2046552"/>
              <a:ext cx="1652411" cy="72866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48" y="0"/>
                </a:cxn>
                <a:cxn ang="0">
                  <a:pos x="1048" y="0"/>
                </a:cxn>
                <a:cxn ang="0">
                  <a:pos x="1144" y="256"/>
                </a:cxn>
                <a:cxn ang="0">
                  <a:pos x="1048" y="520"/>
                </a:cxn>
                <a:cxn ang="0">
                  <a:pos x="1048" y="520"/>
                </a:cxn>
                <a:cxn ang="0">
                  <a:pos x="0" y="520"/>
                </a:cxn>
                <a:cxn ang="0">
                  <a:pos x="0" y="520"/>
                </a:cxn>
                <a:cxn ang="0">
                  <a:pos x="0" y="25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145" h="521">
                  <a:moveTo>
                    <a:pt x="0" y="0"/>
                  </a:moveTo>
                  <a:lnTo>
                    <a:pt x="1048" y="0"/>
                  </a:lnTo>
                  <a:lnTo>
                    <a:pt x="1048" y="0"/>
                  </a:lnTo>
                  <a:lnTo>
                    <a:pt x="1144" y="256"/>
                  </a:lnTo>
                  <a:lnTo>
                    <a:pt x="1048" y="520"/>
                  </a:lnTo>
                  <a:lnTo>
                    <a:pt x="1048" y="520"/>
                  </a:lnTo>
                  <a:lnTo>
                    <a:pt x="0" y="520"/>
                  </a:lnTo>
                  <a:lnTo>
                    <a:pt x="0" y="520"/>
                  </a:lnTo>
                  <a:lnTo>
                    <a:pt x="0" y="25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25400" cap="rnd" cmpd="sng">
              <a:solidFill>
                <a:srgbClr val="6699FF"/>
              </a:solidFill>
              <a:prstDash val="solid"/>
              <a:round/>
            </a:ln>
            <a:effectLst>
              <a:outerShdw dist="38167" dir="2700000" algn="ctr" rotWithShape="0">
                <a:srgbClr val="9999FF"/>
              </a:outerShdw>
            </a:effectLst>
          </p:spPr>
          <p:txBody>
            <a:bodyPr/>
            <a:lstStyle/>
            <a:p>
              <a:pPr eaLnBrk="0" hangingPunct="0">
                <a:defRPr/>
              </a:pPr>
              <a:endParaRPr lang="zh-CN" altLang="en-US">
                <a:ea typeface="楷体" pitchFamily="2" charset="-122"/>
                <a:cs typeface="+mn-cs"/>
              </a:endParaRPr>
            </a:p>
          </p:txBody>
        </p:sp>
        <p:sp>
          <p:nvSpPr>
            <p:cNvPr id="10249" name="Rectangle 8"/>
            <p:cNvSpPr>
              <a:spLocks noChangeArrowheads="1"/>
            </p:cNvSpPr>
            <p:nvPr/>
          </p:nvSpPr>
          <p:spPr bwMode="auto">
            <a:xfrm>
              <a:off x="2758723" y="2097352"/>
              <a:ext cx="1344788" cy="3587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41315" rIns="0" bIns="41315"/>
            <a:lstStyle/>
            <a:p>
              <a:pPr defTabSz="820420" eaLnBrk="0" hangingPunct="0">
                <a:lnSpc>
                  <a:spcPts val="2600"/>
                </a:lnSpc>
              </a:pPr>
              <a:r>
                <a:rPr lang="en-US" altLang="zh-CN" sz="2200" dirty="0">
                  <a:solidFill>
                    <a:srgbClr val="000000"/>
                  </a:solidFill>
                </a:rPr>
                <a:t>Analyses</a:t>
              </a:r>
              <a:br>
                <a:rPr lang="en-US" altLang="zh-CN" sz="2200" dirty="0">
                  <a:solidFill>
                    <a:srgbClr val="000000"/>
                  </a:solidFill>
                </a:rPr>
              </a:br>
              <a:r>
                <a:rPr lang="zh-CN" altLang="en-US" sz="2200" dirty="0">
                  <a:solidFill>
                    <a:srgbClr val="000000"/>
                  </a:solidFill>
                </a:rPr>
                <a:t>分 析 </a:t>
              </a:r>
              <a:endParaRPr lang="zh-CN" altLang="en-US" sz="2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组合 29"/>
          <p:cNvGrpSpPr/>
          <p:nvPr/>
        </p:nvGrpSpPr>
        <p:grpSpPr>
          <a:xfrm>
            <a:off x="4525434" y="1568872"/>
            <a:ext cx="1734255" cy="728662"/>
            <a:chOff x="4525434" y="2046552"/>
            <a:chExt cx="1734255" cy="728662"/>
          </a:xfrm>
        </p:grpSpPr>
        <p:sp>
          <p:nvSpPr>
            <p:cNvPr id="100355" name="Freeform 3"/>
            <p:cNvSpPr/>
            <p:nvPr/>
          </p:nvSpPr>
          <p:spPr bwMode="auto">
            <a:xfrm>
              <a:off x="4525434" y="2046552"/>
              <a:ext cx="1653822" cy="72866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48" y="0"/>
                </a:cxn>
                <a:cxn ang="0">
                  <a:pos x="1048" y="0"/>
                </a:cxn>
                <a:cxn ang="0">
                  <a:pos x="1144" y="256"/>
                </a:cxn>
                <a:cxn ang="0">
                  <a:pos x="1048" y="520"/>
                </a:cxn>
                <a:cxn ang="0">
                  <a:pos x="1048" y="520"/>
                </a:cxn>
                <a:cxn ang="0">
                  <a:pos x="0" y="520"/>
                </a:cxn>
                <a:cxn ang="0">
                  <a:pos x="0" y="520"/>
                </a:cxn>
                <a:cxn ang="0">
                  <a:pos x="0" y="25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145" h="521">
                  <a:moveTo>
                    <a:pt x="0" y="0"/>
                  </a:moveTo>
                  <a:lnTo>
                    <a:pt x="1048" y="0"/>
                  </a:lnTo>
                  <a:lnTo>
                    <a:pt x="1048" y="0"/>
                  </a:lnTo>
                  <a:lnTo>
                    <a:pt x="1144" y="256"/>
                  </a:lnTo>
                  <a:lnTo>
                    <a:pt x="1048" y="520"/>
                  </a:lnTo>
                  <a:lnTo>
                    <a:pt x="1048" y="520"/>
                  </a:lnTo>
                  <a:lnTo>
                    <a:pt x="0" y="520"/>
                  </a:lnTo>
                  <a:lnTo>
                    <a:pt x="0" y="520"/>
                  </a:lnTo>
                  <a:lnTo>
                    <a:pt x="0" y="25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25400" cap="rnd" cmpd="sng">
              <a:solidFill>
                <a:srgbClr val="6699FF"/>
              </a:solidFill>
              <a:prstDash val="solid"/>
              <a:round/>
            </a:ln>
            <a:effectLst>
              <a:outerShdw dist="38167" dir="2700000" algn="ctr" rotWithShape="0">
                <a:srgbClr val="9999FF"/>
              </a:outerShdw>
            </a:effectLst>
          </p:spPr>
          <p:txBody>
            <a:bodyPr/>
            <a:lstStyle/>
            <a:p>
              <a:pPr eaLnBrk="0" hangingPunct="0">
                <a:defRPr/>
              </a:pPr>
              <a:endParaRPr lang="zh-CN" altLang="en-US">
                <a:ea typeface="楷体" pitchFamily="2" charset="-122"/>
                <a:cs typeface="+mn-cs"/>
              </a:endParaRPr>
            </a:p>
          </p:txBody>
        </p:sp>
        <p:sp>
          <p:nvSpPr>
            <p:cNvPr id="10250" name="Rectangle 9"/>
            <p:cNvSpPr>
              <a:spLocks noChangeArrowheads="1"/>
            </p:cNvSpPr>
            <p:nvPr/>
          </p:nvSpPr>
          <p:spPr bwMode="auto">
            <a:xfrm>
              <a:off x="4536723" y="2097352"/>
              <a:ext cx="1722966" cy="3587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41315" rIns="0" bIns="41315"/>
            <a:lstStyle/>
            <a:p>
              <a:pPr defTabSz="820420" eaLnBrk="0" hangingPunct="0">
                <a:lnSpc>
                  <a:spcPts val="2600"/>
                </a:lnSpc>
              </a:pPr>
              <a:r>
                <a:rPr lang="en-US" altLang="zh-CN" sz="2200" dirty="0">
                  <a:solidFill>
                    <a:srgbClr val="000000"/>
                  </a:solidFill>
                </a:rPr>
                <a:t>Conclusions</a:t>
              </a:r>
              <a:br>
                <a:rPr lang="en-US" altLang="zh-CN" sz="2200" dirty="0">
                  <a:solidFill>
                    <a:srgbClr val="000000"/>
                  </a:solidFill>
                </a:rPr>
              </a:br>
              <a:r>
                <a:rPr lang="zh-CN" altLang="en-US" sz="2200" dirty="0">
                  <a:solidFill>
                    <a:srgbClr val="000000"/>
                  </a:solidFill>
                </a:rPr>
                <a:t>结 论 </a:t>
              </a:r>
              <a:endParaRPr lang="zh-CN" altLang="en-US" sz="2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组合 31"/>
          <p:cNvGrpSpPr/>
          <p:nvPr/>
        </p:nvGrpSpPr>
        <p:grpSpPr>
          <a:xfrm>
            <a:off x="6407856" y="1445047"/>
            <a:ext cx="1803400" cy="1008062"/>
            <a:chOff x="6407856" y="1922727"/>
            <a:chExt cx="1803400" cy="1008062"/>
          </a:xfrm>
        </p:grpSpPr>
        <p:sp>
          <p:nvSpPr>
            <p:cNvPr id="100354" name="AutoShape 2"/>
            <p:cNvSpPr>
              <a:spLocks noChangeArrowheads="1"/>
            </p:cNvSpPr>
            <p:nvPr/>
          </p:nvSpPr>
          <p:spPr bwMode="auto">
            <a:xfrm>
              <a:off x="6407856" y="1922727"/>
              <a:ext cx="1755422" cy="1008062"/>
            </a:xfrm>
            <a:prstGeom prst="roundRect">
              <a:avLst>
                <a:gd name="adj" fmla="val 0"/>
              </a:avLst>
            </a:prstGeom>
            <a:solidFill>
              <a:srgbClr val="FFCCFF"/>
            </a:solidFill>
            <a:ln w="25400">
              <a:solidFill>
                <a:srgbClr val="FFCCFF"/>
              </a:solidFill>
              <a:round/>
            </a:ln>
            <a:effectLst>
              <a:outerShdw dist="38167" dir="2700000" algn="ctr" rotWithShape="0">
                <a:srgbClr val="FF66CC"/>
              </a:outerShdw>
            </a:effectLst>
          </p:spPr>
          <p:txBody>
            <a:bodyPr wrap="none" anchor="ctr"/>
            <a:lstStyle/>
            <a:p>
              <a:pPr eaLnBrk="0" hangingPunct="0">
                <a:defRPr/>
              </a:pPr>
              <a:endParaRPr lang="zh-CN" altLang="en-US">
                <a:ea typeface="楷体" pitchFamily="2" charset="-122"/>
                <a:cs typeface="+mn-cs"/>
              </a:endParaRPr>
            </a:p>
          </p:txBody>
        </p:sp>
        <p:sp>
          <p:nvSpPr>
            <p:cNvPr id="10251" name="Rectangle 10"/>
            <p:cNvSpPr>
              <a:spLocks noChangeArrowheads="1"/>
            </p:cNvSpPr>
            <p:nvPr/>
          </p:nvSpPr>
          <p:spPr bwMode="auto">
            <a:xfrm>
              <a:off x="6488289" y="1940190"/>
              <a:ext cx="1722967" cy="6381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41315" rIns="0" bIns="41315"/>
            <a:lstStyle/>
            <a:p>
              <a:pPr defTabSz="820420" eaLnBrk="0" hangingPunct="0">
                <a:lnSpc>
                  <a:spcPts val="2600"/>
                </a:lnSpc>
              </a:pPr>
              <a:r>
                <a:rPr lang="en-US" altLang="zh-CN" sz="2200" dirty="0" err="1">
                  <a:solidFill>
                    <a:srgbClr val="000000"/>
                  </a:solidFill>
                </a:rPr>
                <a:t>Recommen</a:t>
              </a:r>
              <a:r>
                <a:rPr lang="en-US" altLang="zh-CN" sz="2200" dirty="0">
                  <a:solidFill>
                    <a:srgbClr val="000000"/>
                  </a:solidFill>
                </a:rPr>
                <a:t>- </a:t>
              </a:r>
              <a:r>
                <a:rPr lang="en-US" altLang="zh-CN" sz="2200" dirty="0" err="1">
                  <a:solidFill>
                    <a:srgbClr val="000000"/>
                  </a:solidFill>
                </a:rPr>
                <a:t>dations</a:t>
              </a:r>
              <a:br>
                <a:rPr lang="en-US" altLang="zh-CN" sz="2200" dirty="0">
                  <a:solidFill>
                    <a:srgbClr val="000000"/>
                  </a:solidFill>
                </a:rPr>
              </a:br>
              <a:r>
                <a:rPr lang="en-US" altLang="zh-CN" sz="2200" dirty="0">
                  <a:solidFill>
                    <a:srgbClr val="000000"/>
                  </a:solidFill>
                </a:rPr>
                <a:t> </a:t>
              </a:r>
              <a:r>
                <a:rPr lang="zh-CN" altLang="en-US" sz="2200" dirty="0">
                  <a:solidFill>
                    <a:srgbClr val="000000"/>
                  </a:solidFill>
                </a:rPr>
                <a:t>建 议 方 案 </a:t>
              </a:r>
              <a:endParaRPr lang="zh-CN" altLang="en-US" sz="22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0252" name="AutoShape 11"/>
          <p:cNvSpPr>
            <a:spLocks noChangeArrowheads="1"/>
          </p:cNvSpPr>
          <p:nvPr/>
        </p:nvSpPr>
        <p:spPr bwMode="auto">
          <a:xfrm flipH="1" flipV="1">
            <a:off x="-7056" y="-6350"/>
            <a:ext cx="14112" cy="12700"/>
          </a:xfrm>
          <a:prstGeom prst="triangle">
            <a:avLst>
              <a:gd name="adj" fmla="val 49995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sp>
        <p:nvSpPr>
          <p:cNvPr id="10253" name="Rectangle 12"/>
          <p:cNvSpPr>
            <a:spLocks noChangeArrowheads="1"/>
          </p:cNvSpPr>
          <p:nvPr/>
        </p:nvSpPr>
        <p:spPr bwMode="auto">
          <a:xfrm>
            <a:off x="778934" y="3040014"/>
            <a:ext cx="7515578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41315" rIns="0" bIns="41315"/>
          <a:lstStyle/>
          <a:p>
            <a:pPr defTabSz="820420" eaLnBrk="0" hangingPunct="0">
              <a:lnSpc>
                <a:spcPts val="3225"/>
              </a:lnSpc>
            </a:pPr>
            <a:r>
              <a:rPr lang="zh-CN" altLang="en-US" sz="2700" dirty="0" smtClean="0">
                <a:solidFill>
                  <a:schemeClr val="tx2"/>
                </a:solidFill>
              </a:rPr>
              <a:t>呈现给别人的过程</a:t>
            </a:r>
            <a:endParaRPr lang="zh-CN" altLang="en-US" sz="2700" dirty="0">
              <a:solidFill>
                <a:schemeClr val="tx2"/>
              </a:solidFill>
            </a:endParaRPr>
          </a:p>
        </p:txBody>
      </p:sp>
      <p:grpSp>
        <p:nvGrpSpPr>
          <p:cNvPr id="6" name="组合 32"/>
          <p:cNvGrpSpPr/>
          <p:nvPr/>
        </p:nvGrpSpPr>
        <p:grpSpPr>
          <a:xfrm>
            <a:off x="877711" y="3784551"/>
            <a:ext cx="2146301" cy="1311275"/>
            <a:chOff x="877711" y="4262231"/>
            <a:chExt cx="2146301" cy="1311275"/>
          </a:xfrm>
        </p:grpSpPr>
        <p:sp>
          <p:nvSpPr>
            <p:cNvPr id="100365" name="Freeform 13"/>
            <p:cNvSpPr/>
            <p:nvPr/>
          </p:nvSpPr>
          <p:spPr bwMode="auto">
            <a:xfrm>
              <a:off x="889000" y="4262231"/>
              <a:ext cx="2135012" cy="863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55" y="0"/>
                </a:cxn>
                <a:cxn ang="0">
                  <a:pos x="1355" y="0"/>
                </a:cxn>
                <a:cxn ang="0">
                  <a:pos x="1479" y="312"/>
                </a:cxn>
                <a:cxn ang="0">
                  <a:pos x="1355" y="616"/>
                </a:cxn>
                <a:cxn ang="0">
                  <a:pos x="1355" y="616"/>
                </a:cxn>
                <a:cxn ang="0">
                  <a:pos x="0" y="616"/>
                </a:cxn>
                <a:cxn ang="0">
                  <a:pos x="0" y="616"/>
                </a:cxn>
                <a:cxn ang="0">
                  <a:pos x="0" y="31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480" h="617">
                  <a:moveTo>
                    <a:pt x="0" y="0"/>
                  </a:moveTo>
                  <a:lnTo>
                    <a:pt x="1355" y="0"/>
                  </a:lnTo>
                  <a:lnTo>
                    <a:pt x="1355" y="0"/>
                  </a:lnTo>
                  <a:lnTo>
                    <a:pt x="1479" y="312"/>
                  </a:lnTo>
                  <a:lnTo>
                    <a:pt x="1355" y="616"/>
                  </a:lnTo>
                  <a:lnTo>
                    <a:pt x="1355" y="616"/>
                  </a:lnTo>
                  <a:lnTo>
                    <a:pt x="0" y="616"/>
                  </a:lnTo>
                  <a:lnTo>
                    <a:pt x="0" y="616"/>
                  </a:lnTo>
                  <a:lnTo>
                    <a:pt x="0" y="312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25400" cap="rnd" cmpd="sng">
              <a:solidFill>
                <a:srgbClr val="6699FF"/>
              </a:solidFill>
              <a:prstDash val="solid"/>
              <a:round/>
            </a:ln>
            <a:effectLst>
              <a:outerShdw dist="38167" dir="2700000" algn="ctr" rotWithShape="0">
                <a:srgbClr val="9999FF"/>
              </a:outerShdw>
            </a:effectLst>
          </p:spPr>
          <p:txBody>
            <a:bodyPr/>
            <a:lstStyle/>
            <a:p>
              <a:pPr eaLnBrk="0" hangingPunct="0">
                <a:defRPr/>
              </a:pPr>
              <a:endParaRPr lang="zh-CN" altLang="en-US">
                <a:ea typeface="楷体" pitchFamily="2" charset="-122"/>
                <a:cs typeface="+mn-cs"/>
              </a:endParaRPr>
            </a:p>
          </p:txBody>
        </p:sp>
        <p:sp>
          <p:nvSpPr>
            <p:cNvPr id="10255" name="Rectangle 14"/>
            <p:cNvSpPr>
              <a:spLocks noChangeArrowheads="1"/>
            </p:cNvSpPr>
            <p:nvPr/>
          </p:nvSpPr>
          <p:spPr bwMode="auto">
            <a:xfrm>
              <a:off x="992012" y="4440032"/>
              <a:ext cx="1746956" cy="6381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41315" rIns="0" bIns="41315"/>
            <a:lstStyle/>
            <a:p>
              <a:pPr defTabSz="820420" eaLnBrk="0" hangingPunct="0">
                <a:lnSpc>
                  <a:spcPts val="1800"/>
                </a:lnSpc>
              </a:pPr>
              <a:r>
                <a:rPr lang="en-US" altLang="zh-CN" sz="1400" dirty="0">
                  <a:solidFill>
                    <a:srgbClr val="000000"/>
                  </a:solidFill>
                </a:rPr>
                <a:t>Recommendations</a:t>
              </a:r>
              <a:br>
                <a:rPr lang="en-US" altLang="zh-CN" sz="1400" dirty="0">
                  <a:solidFill>
                    <a:srgbClr val="000000"/>
                  </a:solidFill>
                </a:rPr>
              </a:br>
              <a:r>
                <a:rPr lang="zh-CN" altLang="en-US" sz="1400" dirty="0">
                  <a:solidFill>
                    <a:srgbClr val="000000"/>
                  </a:solidFill>
                </a:rPr>
                <a:t>建 议 方 案 </a:t>
              </a:r>
              <a:endParaRPr lang="zh-CN" alt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0260" name="Freeform 19"/>
            <p:cNvSpPr/>
            <p:nvPr/>
          </p:nvSpPr>
          <p:spPr bwMode="auto">
            <a:xfrm>
              <a:off x="877711" y="5325856"/>
              <a:ext cx="2005189" cy="247650"/>
            </a:xfrm>
            <a:custGeom>
              <a:avLst/>
              <a:gdLst>
                <a:gd name="T0" fmla="*/ 2254215 w 1390"/>
                <a:gd name="T1" fmla="*/ 0 h 176"/>
                <a:gd name="T2" fmla="*/ 2225003 w 1390"/>
                <a:gd name="T3" fmla="*/ 50656 h 176"/>
                <a:gd name="T4" fmla="*/ 2155218 w 1390"/>
                <a:gd name="T5" fmla="*/ 112568 h 176"/>
                <a:gd name="T6" fmla="*/ 1682953 w 1390"/>
                <a:gd name="T7" fmla="*/ 143524 h 176"/>
                <a:gd name="T8" fmla="*/ 1223670 w 1390"/>
                <a:gd name="T9" fmla="*/ 143524 h 176"/>
                <a:gd name="T10" fmla="*/ 1140902 w 1390"/>
                <a:gd name="T11" fmla="*/ 204030 h 176"/>
                <a:gd name="T12" fmla="*/ 1126296 w 1390"/>
                <a:gd name="T13" fmla="*/ 246243 h 176"/>
                <a:gd name="T14" fmla="*/ 1126296 w 1390"/>
                <a:gd name="T15" fmla="*/ 246243 h 176"/>
                <a:gd name="T16" fmla="*/ 1111690 w 1390"/>
                <a:gd name="T17" fmla="*/ 204030 h 176"/>
                <a:gd name="T18" fmla="*/ 1028922 w 1390"/>
                <a:gd name="T19" fmla="*/ 143524 h 176"/>
                <a:gd name="T20" fmla="*/ 569640 w 1390"/>
                <a:gd name="T21" fmla="*/ 143524 h 176"/>
                <a:gd name="T22" fmla="*/ 97374 w 1390"/>
                <a:gd name="T23" fmla="*/ 112568 h 176"/>
                <a:gd name="T24" fmla="*/ 27589 w 1390"/>
                <a:gd name="T25" fmla="*/ 50656 h 176"/>
                <a:gd name="T26" fmla="*/ 0 w 1390"/>
                <a:gd name="T27" fmla="*/ 0 h 176"/>
                <a:gd name="T28" fmla="*/ 0 w 1390"/>
                <a:gd name="T29" fmla="*/ 0 h 176"/>
                <a:gd name="T30" fmla="*/ 27589 w 1390"/>
                <a:gd name="T31" fmla="*/ 40806 h 176"/>
                <a:gd name="T32" fmla="*/ 97374 w 1390"/>
                <a:gd name="T33" fmla="*/ 101311 h 176"/>
                <a:gd name="T34" fmla="*/ 569640 w 1390"/>
                <a:gd name="T35" fmla="*/ 101311 h 176"/>
                <a:gd name="T36" fmla="*/ 1028922 w 1390"/>
                <a:gd name="T37" fmla="*/ 122418 h 176"/>
                <a:gd name="T38" fmla="*/ 1111690 w 1390"/>
                <a:gd name="T39" fmla="*/ 184330 h 176"/>
                <a:gd name="T40" fmla="*/ 1126296 w 1390"/>
                <a:gd name="T41" fmla="*/ 246243 h 176"/>
                <a:gd name="T42" fmla="*/ 1126296 w 1390"/>
                <a:gd name="T43" fmla="*/ 246243 h 176"/>
                <a:gd name="T44" fmla="*/ 1140902 w 1390"/>
                <a:gd name="T45" fmla="*/ 184330 h 176"/>
                <a:gd name="T46" fmla="*/ 1223670 w 1390"/>
                <a:gd name="T47" fmla="*/ 122418 h 176"/>
                <a:gd name="T48" fmla="*/ 1682953 w 1390"/>
                <a:gd name="T49" fmla="*/ 101311 h 176"/>
                <a:gd name="T50" fmla="*/ 2155218 w 1390"/>
                <a:gd name="T51" fmla="*/ 101311 h 176"/>
                <a:gd name="T52" fmla="*/ 2225003 w 1390"/>
                <a:gd name="T53" fmla="*/ 40806 h 176"/>
                <a:gd name="T54" fmla="*/ 2254215 w 1390"/>
                <a:gd name="T55" fmla="*/ 0 h 176"/>
                <a:gd name="T56" fmla="*/ 2254215 w 1390"/>
                <a:gd name="T57" fmla="*/ 0 h 176"/>
                <a:gd name="T58" fmla="*/ 2254215 w 1390"/>
                <a:gd name="T59" fmla="*/ 0 h 17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390"/>
                <a:gd name="T91" fmla="*/ 0 h 176"/>
                <a:gd name="T92" fmla="*/ 1390 w 1390"/>
                <a:gd name="T93" fmla="*/ 176 h 17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390" h="176">
                  <a:moveTo>
                    <a:pt x="1389" y="0"/>
                  </a:moveTo>
                  <a:lnTo>
                    <a:pt x="1371" y="36"/>
                  </a:lnTo>
                  <a:lnTo>
                    <a:pt x="1328" y="80"/>
                  </a:lnTo>
                  <a:lnTo>
                    <a:pt x="1037" y="102"/>
                  </a:lnTo>
                  <a:lnTo>
                    <a:pt x="754" y="102"/>
                  </a:lnTo>
                  <a:lnTo>
                    <a:pt x="703" y="145"/>
                  </a:lnTo>
                  <a:lnTo>
                    <a:pt x="694" y="175"/>
                  </a:lnTo>
                  <a:lnTo>
                    <a:pt x="685" y="145"/>
                  </a:lnTo>
                  <a:lnTo>
                    <a:pt x="634" y="102"/>
                  </a:lnTo>
                  <a:lnTo>
                    <a:pt x="351" y="102"/>
                  </a:lnTo>
                  <a:lnTo>
                    <a:pt x="60" y="80"/>
                  </a:lnTo>
                  <a:lnTo>
                    <a:pt x="17" y="36"/>
                  </a:lnTo>
                  <a:lnTo>
                    <a:pt x="0" y="0"/>
                  </a:lnTo>
                  <a:lnTo>
                    <a:pt x="17" y="29"/>
                  </a:lnTo>
                  <a:lnTo>
                    <a:pt x="60" y="72"/>
                  </a:lnTo>
                  <a:lnTo>
                    <a:pt x="351" y="72"/>
                  </a:lnTo>
                  <a:lnTo>
                    <a:pt x="634" y="87"/>
                  </a:lnTo>
                  <a:lnTo>
                    <a:pt x="685" y="131"/>
                  </a:lnTo>
                  <a:lnTo>
                    <a:pt x="694" y="175"/>
                  </a:lnTo>
                  <a:lnTo>
                    <a:pt x="703" y="131"/>
                  </a:lnTo>
                  <a:lnTo>
                    <a:pt x="754" y="87"/>
                  </a:lnTo>
                  <a:lnTo>
                    <a:pt x="1037" y="72"/>
                  </a:lnTo>
                  <a:lnTo>
                    <a:pt x="1328" y="72"/>
                  </a:lnTo>
                  <a:lnTo>
                    <a:pt x="1371" y="29"/>
                  </a:lnTo>
                  <a:lnTo>
                    <a:pt x="1389" y="0"/>
                  </a:lnTo>
                </a:path>
              </a:pathLst>
            </a:custGeom>
            <a:solidFill>
              <a:srgbClr val="0033CC"/>
            </a:solidFill>
            <a:ln w="25400" cap="rnd" cmpd="sng">
              <a:solidFill>
                <a:srgbClr val="0033CC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" name="组合 33"/>
          <p:cNvGrpSpPr/>
          <p:nvPr/>
        </p:nvGrpSpPr>
        <p:grpSpPr>
          <a:xfrm>
            <a:off x="3245555" y="3784551"/>
            <a:ext cx="2135012" cy="1311275"/>
            <a:chOff x="3245555" y="4262231"/>
            <a:chExt cx="2135012" cy="1311275"/>
          </a:xfrm>
        </p:grpSpPr>
        <p:sp>
          <p:nvSpPr>
            <p:cNvPr id="100367" name="Freeform 15"/>
            <p:cNvSpPr/>
            <p:nvPr/>
          </p:nvSpPr>
          <p:spPr bwMode="auto">
            <a:xfrm>
              <a:off x="3245555" y="4262231"/>
              <a:ext cx="2135012" cy="863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55" y="0"/>
                </a:cxn>
                <a:cxn ang="0">
                  <a:pos x="1355" y="0"/>
                </a:cxn>
                <a:cxn ang="0">
                  <a:pos x="1479" y="312"/>
                </a:cxn>
                <a:cxn ang="0">
                  <a:pos x="1355" y="616"/>
                </a:cxn>
                <a:cxn ang="0">
                  <a:pos x="1355" y="616"/>
                </a:cxn>
                <a:cxn ang="0">
                  <a:pos x="0" y="616"/>
                </a:cxn>
                <a:cxn ang="0">
                  <a:pos x="0" y="616"/>
                </a:cxn>
                <a:cxn ang="0">
                  <a:pos x="0" y="31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480" h="617">
                  <a:moveTo>
                    <a:pt x="0" y="0"/>
                  </a:moveTo>
                  <a:lnTo>
                    <a:pt x="1355" y="0"/>
                  </a:lnTo>
                  <a:lnTo>
                    <a:pt x="1355" y="0"/>
                  </a:lnTo>
                  <a:lnTo>
                    <a:pt x="1479" y="312"/>
                  </a:lnTo>
                  <a:lnTo>
                    <a:pt x="1355" y="616"/>
                  </a:lnTo>
                  <a:lnTo>
                    <a:pt x="1355" y="616"/>
                  </a:lnTo>
                  <a:lnTo>
                    <a:pt x="0" y="616"/>
                  </a:lnTo>
                  <a:lnTo>
                    <a:pt x="0" y="616"/>
                  </a:lnTo>
                  <a:lnTo>
                    <a:pt x="0" y="312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25400" cap="rnd" cmpd="sng">
              <a:solidFill>
                <a:srgbClr val="6699FF"/>
              </a:solidFill>
              <a:prstDash val="solid"/>
              <a:round/>
            </a:ln>
            <a:effectLst>
              <a:outerShdw dist="38167" dir="2700000" algn="ctr" rotWithShape="0">
                <a:srgbClr val="9999FF"/>
              </a:outerShdw>
            </a:effectLst>
          </p:spPr>
          <p:txBody>
            <a:bodyPr/>
            <a:lstStyle/>
            <a:p>
              <a:pPr eaLnBrk="0" hangingPunct="0">
                <a:defRPr/>
              </a:pPr>
              <a:endParaRPr lang="zh-CN" altLang="en-US">
                <a:ea typeface="楷体" pitchFamily="2" charset="-122"/>
                <a:cs typeface="+mn-cs"/>
              </a:endParaRPr>
            </a:p>
          </p:txBody>
        </p:sp>
        <p:sp>
          <p:nvSpPr>
            <p:cNvPr id="10257" name="Rectangle 16"/>
            <p:cNvSpPr>
              <a:spLocks noChangeArrowheads="1"/>
            </p:cNvSpPr>
            <p:nvPr/>
          </p:nvSpPr>
          <p:spPr bwMode="auto">
            <a:xfrm>
              <a:off x="3321756" y="4440032"/>
              <a:ext cx="1892300" cy="6381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41315" rIns="0" bIns="41315"/>
            <a:lstStyle/>
            <a:p>
              <a:pPr defTabSz="820420" eaLnBrk="0" hangingPunct="0">
                <a:lnSpc>
                  <a:spcPts val="1800"/>
                </a:lnSpc>
              </a:pPr>
              <a:r>
                <a:rPr lang="en-US" altLang="zh-CN" sz="1400">
                  <a:solidFill>
                    <a:srgbClr val="000000"/>
                  </a:solidFill>
                </a:rPr>
                <a:t>Actions/steps/reasons</a:t>
              </a:r>
              <a:br>
                <a:rPr lang="en-US" altLang="zh-CN" sz="1400">
                  <a:solidFill>
                    <a:srgbClr val="000000"/>
                  </a:solidFill>
                </a:rPr>
              </a:br>
              <a:r>
                <a:rPr lang="zh-CN" altLang="en-US" sz="1400">
                  <a:solidFill>
                    <a:srgbClr val="000000"/>
                  </a:solidFill>
                </a:rPr>
                <a:t>行 动  / 步 骤  / 理 由 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10261" name="Freeform 20"/>
            <p:cNvSpPr/>
            <p:nvPr/>
          </p:nvSpPr>
          <p:spPr bwMode="auto">
            <a:xfrm>
              <a:off x="3255434" y="5325856"/>
              <a:ext cx="1992489" cy="247650"/>
            </a:xfrm>
            <a:custGeom>
              <a:avLst/>
              <a:gdLst>
                <a:gd name="T0" fmla="*/ 2239927 w 1381"/>
                <a:gd name="T1" fmla="*/ 0 h 176"/>
                <a:gd name="T2" fmla="*/ 2225319 w 1381"/>
                <a:gd name="T3" fmla="*/ 50656 h 176"/>
                <a:gd name="T4" fmla="*/ 2142539 w 1381"/>
                <a:gd name="T5" fmla="*/ 112568 h 176"/>
                <a:gd name="T6" fmla="*/ 1683192 w 1381"/>
                <a:gd name="T7" fmla="*/ 143524 h 176"/>
                <a:gd name="T8" fmla="*/ 1209236 w 1381"/>
                <a:gd name="T9" fmla="*/ 143524 h 176"/>
                <a:gd name="T10" fmla="*/ 1126456 w 1381"/>
                <a:gd name="T11" fmla="*/ 204030 h 176"/>
                <a:gd name="T12" fmla="*/ 1111848 w 1381"/>
                <a:gd name="T13" fmla="*/ 246243 h 176"/>
                <a:gd name="T14" fmla="*/ 1111848 w 1381"/>
                <a:gd name="T15" fmla="*/ 246243 h 176"/>
                <a:gd name="T16" fmla="*/ 1098863 w 1381"/>
                <a:gd name="T17" fmla="*/ 204030 h 176"/>
                <a:gd name="T18" fmla="*/ 1029068 w 1381"/>
                <a:gd name="T19" fmla="*/ 143524 h 176"/>
                <a:gd name="T20" fmla="*/ 555112 w 1381"/>
                <a:gd name="T21" fmla="*/ 143524 h 176"/>
                <a:gd name="T22" fmla="*/ 97388 w 1381"/>
                <a:gd name="T23" fmla="*/ 112568 h 176"/>
                <a:gd name="T24" fmla="*/ 12985 w 1381"/>
                <a:gd name="T25" fmla="*/ 50656 h 176"/>
                <a:gd name="T26" fmla="*/ 0 w 1381"/>
                <a:gd name="T27" fmla="*/ 0 h 176"/>
                <a:gd name="T28" fmla="*/ 0 w 1381"/>
                <a:gd name="T29" fmla="*/ 0 h 176"/>
                <a:gd name="T30" fmla="*/ 12985 w 1381"/>
                <a:gd name="T31" fmla="*/ 40806 h 176"/>
                <a:gd name="T32" fmla="*/ 97388 w 1381"/>
                <a:gd name="T33" fmla="*/ 101311 h 176"/>
                <a:gd name="T34" fmla="*/ 555112 w 1381"/>
                <a:gd name="T35" fmla="*/ 101311 h 176"/>
                <a:gd name="T36" fmla="*/ 1029068 w 1381"/>
                <a:gd name="T37" fmla="*/ 122418 h 176"/>
                <a:gd name="T38" fmla="*/ 1098863 w 1381"/>
                <a:gd name="T39" fmla="*/ 184330 h 176"/>
                <a:gd name="T40" fmla="*/ 1111848 w 1381"/>
                <a:gd name="T41" fmla="*/ 246243 h 176"/>
                <a:gd name="T42" fmla="*/ 1111848 w 1381"/>
                <a:gd name="T43" fmla="*/ 246243 h 176"/>
                <a:gd name="T44" fmla="*/ 1126456 w 1381"/>
                <a:gd name="T45" fmla="*/ 184330 h 176"/>
                <a:gd name="T46" fmla="*/ 1209236 w 1381"/>
                <a:gd name="T47" fmla="*/ 122418 h 176"/>
                <a:gd name="T48" fmla="*/ 1683192 w 1381"/>
                <a:gd name="T49" fmla="*/ 101311 h 176"/>
                <a:gd name="T50" fmla="*/ 2142539 w 1381"/>
                <a:gd name="T51" fmla="*/ 101311 h 176"/>
                <a:gd name="T52" fmla="*/ 2225319 w 1381"/>
                <a:gd name="T53" fmla="*/ 40806 h 176"/>
                <a:gd name="T54" fmla="*/ 2239927 w 1381"/>
                <a:gd name="T55" fmla="*/ 0 h 176"/>
                <a:gd name="T56" fmla="*/ 2239927 w 1381"/>
                <a:gd name="T57" fmla="*/ 0 h 176"/>
                <a:gd name="T58" fmla="*/ 2239927 w 1381"/>
                <a:gd name="T59" fmla="*/ 0 h 17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381"/>
                <a:gd name="T91" fmla="*/ 0 h 176"/>
                <a:gd name="T92" fmla="*/ 1381 w 1381"/>
                <a:gd name="T93" fmla="*/ 176 h 17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381" h="176">
                  <a:moveTo>
                    <a:pt x="1380" y="0"/>
                  </a:moveTo>
                  <a:lnTo>
                    <a:pt x="1371" y="36"/>
                  </a:lnTo>
                  <a:lnTo>
                    <a:pt x="1320" y="80"/>
                  </a:lnTo>
                  <a:lnTo>
                    <a:pt x="1037" y="102"/>
                  </a:lnTo>
                  <a:lnTo>
                    <a:pt x="745" y="102"/>
                  </a:lnTo>
                  <a:lnTo>
                    <a:pt x="694" y="145"/>
                  </a:lnTo>
                  <a:lnTo>
                    <a:pt x="685" y="175"/>
                  </a:lnTo>
                  <a:lnTo>
                    <a:pt x="677" y="145"/>
                  </a:lnTo>
                  <a:lnTo>
                    <a:pt x="634" y="102"/>
                  </a:lnTo>
                  <a:lnTo>
                    <a:pt x="342" y="102"/>
                  </a:lnTo>
                  <a:lnTo>
                    <a:pt x="60" y="80"/>
                  </a:lnTo>
                  <a:lnTo>
                    <a:pt x="8" y="36"/>
                  </a:lnTo>
                  <a:lnTo>
                    <a:pt x="0" y="0"/>
                  </a:lnTo>
                  <a:lnTo>
                    <a:pt x="8" y="29"/>
                  </a:lnTo>
                  <a:lnTo>
                    <a:pt x="60" y="72"/>
                  </a:lnTo>
                  <a:lnTo>
                    <a:pt x="342" y="72"/>
                  </a:lnTo>
                  <a:lnTo>
                    <a:pt x="634" y="87"/>
                  </a:lnTo>
                  <a:lnTo>
                    <a:pt x="677" y="131"/>
                  </a:lnTo>
                  <a:lnTo>
                    <a:pt x="685" y="175"/>
                  </a:lnTo>
                  <a:lnTo>
                    <a:pt x="694" y="131"/>
                  </a:lnTo>
                  <a:lnTo>
                    <a:pt x="745" y="87"/>
                  </a:lnTo>
                  <a:lnTo>
                    <a:pt x="1037" y="72"/>
                  </a:lnTo>
                  <a:lnTo>
                    <a:pt x="1320" y="72"/>
                  </a:lnTo>
                  <a:lnTo>
                    <a:pt x="1371" y="29"/>
                  </a:lnTo>
                  <a:lnTo>
                    <a:pt x="1380" y="0"/>
                  </a:lnTo>
                </a:path>
              </a:pathLst>
            </a:custGeom>
            <a:solidFill>
              <a:srgbClr val="0033CC"/>
            </a:solidFill>
            <a:ln w="25400" cap="rnd" cmpd="sng">
              <a:solidFill>
                <a:srgbClr val="0033CC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" name="组合 34"/>
          <p:cNvGrpSpPr/>
          <p:nvPr/>
        </p:nvGrpSpPr>
        <p:grpSpPr>
          <a:xfrm>
            <a:off x="5611989" y="3727401"/>
            <a:ext cx="1992489" cy="1368425"/>
            <a:chOff x="5611989" y="4205081"/>
            <a:chExt cx="1992489" cy="1368425"/>
          </a:xfrm>
        </p:grpSpPr>
        <p:sp>
          <p:nvSpPr>
            <p:cNvPr id="100369" name="AutoShape 17"/>
            <p:cNvSpPr>
              <a:spLocks noChangeArrowheads="1"/>
            </p:cNvSpPr>
            <p:nvPr/>
          </p:nvSpPr>
          <p:spPr bwMode="auto">
            <a:xfrm>
              <a:off x="5658556" y="4205081"/>
              <a:ext cx="1933222" cy="1009650"/>
            </a:xfrm>
            <a:prstGeom prst="roundRect">
              <a:avLst>
                <a:gd name="adj" fmla="val 0"/>
              </a:avLst>
            </a:prstGeom>
            <a:solidFill>
              <a:srgbClr val="FFCCFF"/>
            </a:solidFill>
            <a:ln w="25400">
              <a:solidFill>
                <a:srgbClr val="FFCCFF"/>
              </a:solidFill>
              <a:round/>
            </a:ln>
            <a:effectLst>
              <a:outerShdw dist="38167" dir="2700000" algn="ctr" rotWithShape="0">
                <a:srgbClr val="FF66CC"/>
              </a:outerShdw>
            </a:effectLst>
          </p:spPr>
          <p:txBody>
            <a:bodyPr wrap="none" anchor="ctr"/>
            <a:lstStyle/>
            <a:p>
              <a:pPr eaLnBrk="0" hangingPunct="0">
                <a:defRPr/>
              </a:pPr>
              <a:endParaRPr lang="zh-CN" altLang="en-US">
                <a:ea typeface="楷体" pitchFamily="2" charset="-122"/>
                <a:cs typeface="+mn-cs"/>
              </a:endParaRPr>
            </a:p>
          </p:txBody>
        </p:sp>
        <p:sp>
          <p:nvSpPr>
            <p:cNvPr id="10259" name="Rectangle 18"/>
            <p:cNvSpPr>
              <a:spLocks noChangeArrowheads="1"/>
            </p:cNvSpPr>
            <p:nvPr/>
          </p:nvSpPr>
          <p:spPr bwMode="auto">
            <a:xfrm>
              <a:off x="5778501" y="4262232"/>
              <a:ext cx="1613972" cy="8159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41315" rIns="0" bIns="41315"/>
            <a:lstStyle/>
            <a:p>
              <a:pPr defTabSz="820420" eaLnBrk="0" hangingPunct="0">
                <a:lnSpc>
                  <a:spcPts val="1800"/>
                </a:lnSpc>
              </a:pPr>
              <a:r>
                <a:rPr lang="en-US" altLang="zh-CN" sz="1400" dirty="0">
                  <a:solidFill>
                    <a:srgbClr val="000000"/>
                  </a:solidFill>
                </a:rPr>
                <a:t>Facts/ analyses</a:t>
              </a:r>
              <a:br>
                <a:rPr lang="en-US" altLang="zh-CN" sz="1400" dirty="0">
                  <a:solidFill>
                    <a:srgbClr val="000000"/>
                  </a:solidFill>
                </a:rPr>
              </a:br>
              <a:r>
                <a:rPr lang="zh-CN" altLang="en-US" sz="1400" dirty="0">
                  <a:solidFill>
                    <a:srgbClr val="000000"/>
                  </a:solidFill>
                </a:rPr>
                <a:t>事 实 / 分 析 </a:t>
              </a:r>
              <a:endParaRPr lang="zh-CN" alt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0262" name="Freeform 21"/>
            <p:cNvSpPr/>
            <p:nvPr/>
          </p:nvSpPr>
          <p:spPr bwMode="auto">
            <a:xfrm>
              <a:off x="5611989" y="5325856"/>
              <a:ext cx="1992489" cy="247650"/>
            </a:xfrm>
            <a:custGeom>
              <a:avLst/>
              <a:gdLst>
                <a:gd name="T0" fmla="*/ 2239927 w 1381"/>
                <a:gd name="T1" fmla="*/ 0 h 176"/>
                <a:gd name="T2" fmla="*/ 2225319 w 1381"/>
                <a:gd name="T3" fmla="*/ 50656 h 176"/>
                <a:gd name="T4" fmla="*/ 2155524 w 1381"/>
                <a:gd name="T5" fmla="*/ 112568 h 176"/>
                <a:gd name="T6" fmla="*/ 1683192 w 1381"/>
                <a:gd name="T7" fmla="*/ 143524 h 176"/>
                <a:gd name="T8" fmla="*/ 1209236 w 1381"/>
                <a:gd name="T9" fmla="*/ 143524 h 176"/>
                <a:gd name="T10" fmla="*/ 1139441 w 1381"/>
                <a:gd name="T11" fmla="*/ 204030 h 176"/>
                <a:gd name="T12" fmla="*/ 1126456 w 1381"/>
                <a:gd name="T13" fmla="*/ 246243 h 176"/>
                <a:gd name="T14" fmla="*/ 1126456 w 1381"/>
                <a:gd name="T15" fmla="*/ 246243 h 176"/>
                <a:gd name="T16" fmla="*/ 1111848 w 1381"/>
                <a:gd name="T17" fmla="*/ 204030 h 176"/>
                <a:gd name="T18" fmla="*/ 1029068 w 1381"/>
                <a:gd name="T19" fmla="*/ 143524 h 176"/>
                <a:gd name="T20" fmla="*/ 555112 w 1381"/>
                <a:gd name="T21" fmla="*/ 143524 h 176"/>
                <a:gd name="T22" fmla="*/ 97388 w 1381"/>
                <a:gd name="T23" fmla="*/ 112568 h 176"/>
                <a:gd name="T24" fmla="*/ 27593 w 1381"/>
                <a:gd name="T25" fmla="*/ 50656 h 176"/>
                <a:gd name="T26" fmla="*/ 0 w 1381"/>
                <a:gd name="T27" fmla="*/ 0 h 176"/>
                <a:gd name="T28" fmla="*/ 0 w 1381"/>
                <a:gd name="T29" fmla="*/ 0 h 176"/>
                <a:gd name="T30" fmla="*/ 27593 w 1381"/>
                <a:gd name="T31" fmla="*/ 40806 h 176"/>
                <a:gd name="T32" fmla="*/ 97388 w 1381"/>
                <a:gd name="T33" fmla="*/ 101311 h 176"/>
                <a:gd name="T34" fmla="*/ 555112 w 1381"/>
                <a:gd name="T35" fmla="*/ 101311 h 176"/>
                <a:gd name="T36" fmla="*/ 1029068 w 1381"/>
                <a:gd name="T37" fmla="*/ 122418 h 176"/>
                <a:gd name="T38" fmla="*/ 1111848 w 1381"/>
                <a:gd name="T39" fmla="*/ 184330 h 176"/>
                <a:gd name="T40" fmla="*/ 1126456 w 1381"/>
                <a:gd name="T41" fmla="*/ 246243 h 176"/>
                <a:gd name="T42" fmla="*/ 1126456 w 1381"/>
                <a:gd name="T43" fmla="*/ 246243 h 176"/>
                <a:gd name="T44" fmla="*/ 1139441 w 1381"/>
                <a:gd name="T45" fmla="*/ 184330 h 176"/>
                <a:gd name="T46" fmla="*/ 1209236 w 1381"/>
                <a:gd name="T47" fmla="*/ 122418 h 176"/>
                <a:gd name="T48" fmla="*/ 1683192 w 1381"/>
                <a:gd name="T49" fmla="*/ 101311 h 176"/>
                <a:gd name="T50" fmla="*/ 2155524 w 1381"/>
                <a:gd name="T51" fmla="*/ 101311 h 176"/>
                <a:gd name="T52" fmla="*/ 2225319 w 1381"/>
                <a:gd name="T53" fmla="*/ 40806 h 176"/>
                <a:gd name="T54" fmla="*/ 2239927 w 1381"/>
                <a:gd name="T55" fmla="*/ 0 h 176"/>
                <a:gd name="T56" fmla="*/ 2239927 w 1381"/>
                <a:gd name="T57" fmla="*/ 0 h 176"/>
                <a:gd name="T58" fmla="*/ 2239927 w 1381"/>
                <a:gd name="T59" fmla="*/ 0 h 17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381"/>
                <a:gd name="T91" fmla="*/ 0 h 176"/>
                <a:gd name="T92" fmla="*/ 1381 w 1381"/>
                <a:gd name="T93" fmla="*/ 176 h 17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381" h="176">
                  <a:moveTo>
                    <a:pt x="1380" y="0"/>
                  </a:moveTo>
                  <a:lnTo>
                    <a:pt x="1371" y="36"/>
                  </a:lnTo>
                  <a:lnTo>
                    <a:pt x="1328" y="80"/>
                  </a:lnTo>
                  <a:lnTo>
                    <a:pt x="1037" y="102"/>
                  </a:lnTo>
                  <a:lnTo>
                    <a:pt x="745" y="102"/>
                  </a:lnTo>
                  <a:lnTo>
                    <a:pt x="702" y="145"/>
                  </a:lnTo>
                  <a:lnTo>
                    <a:pt x="694" y="175"/>
                  </a:lnTo>
                  <a:lnTo>
                    <a:pt x="685" y="145"/>
                  </a:lnTo>
                  <a:lnTo>
                    <a:pt x="634" y="102"/>
                  </a:lnTo>
                  <a:lnTo>
                    <a:pt x="342" y="102"/>
                  </a:lnTo>
                  <a:lnTo>
                    <a:pt x="60" y="80"/>
                  </a:lnTo>
                  <a:lnTo>
                    <a:pt x="17" y="36"/>
                  </a:lnTo>
                  <a:lnTo>
                    <a:pt x="0" y="0"/>
                  </a:lnTo>
                  <a:lnTo>
                    <a:pt x="17" y="29"/>
                  </a:lnTo>
                  <a:lnTo>
                    <a:pt x="60" y="72"/>
                  </a:lnTo>
                  <a:lnTo>
                    <a:pt x="342" y="72"/>
                  </a:lnTo>
                  <a:lnTo>
                    <a:pt x="634" y="87"/>
                  </a:lnTo>
                  <a:lnTo>
                    <a:pt x="685" y="131"/>
                  </a:lnTo>
                  <a:lnTo>
                    <a:pt x="694" y="175"/>
                  </a:lnTo>
                  <a:lnTo>
                    <a:pt x="702" y="131"/>
                  </a:lnTo>
                  <a:lnTo>
                    <a:pt x="745" y="87"/>
                  </a:lnTo>
                  <a:lnTo>
                    <a:pt x="1037" y="72"/>
                  </a:lnTo>
                  <a:lnTo>
                    <a:pt x="1328" y="72"/>
                  </a:lnTo>
                  <a:lnTo>
                    <a:pt x="1371" y="29"/>
                  </a:lnTo>
                  <a:lnTo>
                    <a:pt x="1380" y="0"/>
                  </a:lnTo>
                </a:path>
              </a:pathLst>
            </a:custGeom>
            <a:solidFill>
              <a:srgbClr val="0033CC"/>
            </a:solidFill>
            <a:ln w="25400" cap="rnd" cmpd="sng">
              <a:solidFill>
                <a:srgbClr val="0033CC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263" name="Rectangle 22"/>
          <p:cNvSpPr>
            <a:spLocks noChangeArrowheads="1"/>
          </p:cNvSpPr>
          <p:nvPr/>
        </p:nvSpPr>
        <p:spPr bwMode="auto">
          <a:xfrm>
            <a:off x="992012" y="5140277"/>
            <a:ext cx="1581855" cy="8620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41315" rIns="0" bIns="41315"/>
          <a:lstStyle/>
          <a:p>
            <a:pPr defTabSz="820420" eaLnBrk="0" hangingPunct="0">
              <a:lnSpc>
                <a:spcPts val="2150"/>
              </a:lnSpc>
            </a:pPr>
            <a:r>
              <a:rPr lang="en-US" altLang="zh-CN" sz="1400" dirty="0">
                <a:solidFill>
                  <a:srgbClr val="000000"/>
                </a:solidFill>
              </a:rPr>
              <a:t>What should be done?</a:t>
            </a:r>
            <a:br>
              <a:rPr lang="en-US" altLang="zh-CN" sz="1400" dirty="0">
                <a:solidFill>
                  <a:srgbClr val="000000"/>
                </a:solidFill>
              </a:rPr>
            </a:br>
            <a:r>
              <a:rPr lang="zh-CN" altLang="en-US" sz="1400" dirty="0">
                <a:solidFill>
                  <a:srgbClr val="000000"/>
                </a:solidFill>
              </a:rPr>
              <a:t>该 做 什 麽 ？ </a:t>
            </a:r>
            <a:endParaRPr lang="zh-CN" altLang="en-US" sz="1400" dirty="0">
              <a:solidFill>
                <a:srgbClr val="000000"/>
              </a:solidFill>
            </a:endParaRPr>
          </a:p>
        </p:txBody>
      </p:sp>
      <p:sp>
        <p:nvSpPr>
          <p:cNvPr id="10264" name="Rectangle 23"/>
          <p:cNvSpPr>
            <a:spLocks noChangeArrowheads="1"/>
          </p:cNvSpPr>
          <p:nvPr/>
        </p:nvSpPr>
        <p:spPr bwMode="auto">
          <a:xfrm>
            <a:off x="3359856" y="5140277"/>
            <a:ext cx="1957211" cy="11062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41315" rIns="0" bIns="41315"/>
          <a:lstStyle/>
          <a:p>
            <a:pPr defTabSz="820420" eaLnBrk="0" hangingPunct="0">
              <a:lnSpc>
                <a:spcPts val="2150"/>
              </a:lnSpc>
            </a:pPr>
            <a:r>
              <a:rPr lang="en-US" altLang="zh-CN" sz="1400" dirty="0">
                <a:solidFill>
                  <a:srgbClr val="000000"/>
                </a:solidFill>
              </a:rPr>
              <a:t>How or why should it be done?</a:t>
            </a:r>
            <a:br>
              <a:rPr lang="en-US" altLang="zh-CN" sz="1400" dirty="0">
                <a:solidFill>
                  <a:srgbClr val="000000"/>
                </a:solidFill>
              </a:rPr>
            </a:br>
            <a:r>
              <a:rPr lang="zh-CN" altLang="en-US" sz="1400" dirty="0">
                <a:solidFill>
                  <a:srgbClr val="000000"/>
                </a:solidFill>
              </a:rPr>
              <a:t>为 什 麽 该 做 这 些 ？ 如 何 做 ？ </a:t>
            </a:r>
            <a:endParaRPr lang="zh-CN" altLang="en-US" sz="1400" dirty="0">
              <a:solidFill>
                <a:srgbClr val="000000"/>
              </a:solidFill>
            </a:endParaRPr>
          </a:p>
        </p:txBody>
      </p:sp>
      <p:sp>
        <p:nvSpPr>
          <p:cNvPr id="10265" name="Rectangle 24"/>
          <p:cNvSpPr>
            <a:spLocks noChangeArrowheads="1"/>
          </p:cNvSpPr>
          <p:nvPr/>
        </p:nvSpPr>
        <p:spPr bwMode="auto">
          <a:xfrm>
            <a:off x="5627511" y="5140277"/>
            <a:ext cx="2511778" cy="11062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41315" rIns="0" bIns="41315"/>
          <a:lstStyle/>
          <a:p>
            <a:pPr defTabSz="820420" eaLnBrk="0" hangingPunct="0">
              <a:lnSpc>
                <a:spcPts val="2150"/>
              </a:lnSpc>
            </a:pPr>
            <a:r>
              <a:rPr lang="en-US" altLang="zh-CN" sz="1400" dirty="0">
                <a:solidFill>
                  <a:srgbClr val="000000"/>
                </a:solidFill>
              </a:rPr>
              <a:t>How do you know the recommendations are sound?</a:t>
            </a:r>
            <a:br>
              <a:rPr lang="en-US" altLang="zh-CN" sz="1400" dirty="0">
                <a:solidFill>
                  <a:srgbClr val="000000"/>
                </a:solidFill>
              </a:rPr>
            </a:br>
            <a:r>
              <a:rPr lang="zh-CN" altLang="en-US" sz="1400" dirty="0">
                <a:solidFill>
                  <a:srgbClr val="000000"/>
                </a:solidFill>
              </a:rPr>
              <a:t>怎 麽 知 道 这 建 议 方 案 是 完 善 的 ？ </a:t>
            </a:r>
            <a:endParaRPr lang="zh-CN" altLang="en-US" sz="1400" dirty="0">
              <a:solidFill>
                <a:srgbClr val="000000"/>
              </a:solidFill>
            </a:endParaRPr>
          </a:p>
        </p:txBody>
      </p:sp>
      <p:sp>
        <p:nvSpPr>
          <p:cNvPr id="26" name="Rectangle 12"/>
          <p:cNvSpPr>
            <a:spLocks noChangeArrowheads="1"/>
          </p:cNvSpPr>
          <p:nvPr/>
        </p:nvSpPr>
        <p:spPr bwMode="auto">
          <a:xfrm>
            <a:off x="778934" y="910530"/>
            <a:ext cx="7515578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41315" rIns="0" bIns="41315"/>
          <a:lstStyle/>
          <a:p>
            <a:pPr defTabSz="820420" eaLnBrk="0" hangingPunct="0">
              <a:lnSpc>
                <a:spcPts val="3225"/>
              </a:lnSpc>
            </a:pPr>
            <a:r>
              <a:rPr lang="zh-CN" altLang="en-US" sz="2700" dirty="0" smtClean="0">
                <a:solidFill>
                  <a:schemeClr val="tx2"/>
                </a:solidFill>
              </a:rPr>
              <a:t>你思维的过程</a:t>
            </a:r>
            <a:endParaRPr lang="zh-CN" altLang="en-US" sz="27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0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0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3" grpId="0" build="allAtOnce"/>
      <p:bldP spid="10263" grpId="0"/>
      <p:bldP spid="10264" grpId="0"/>
      <p:bldP spid="10265" grpId="0"/>
      <p:bldP spid="26" grpId="0" build="allAtOnce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13991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66700" y="371536"/>
            <a:ext cx="8668956" cy="5685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14877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14172" y="277774"/>
            <a:ext cx="7172627" cy="1143000"/>
          </a:xfrm>
        </p:spPr>
        <p:txBody>
          <a:bodyPr>
            <a:normAutofit/>
          </a:bodyPr>
          <a:lstStyle/>
          <a:p>
            <a:pPr marL="571500" indent="-571500">
              <a:spcBef>
                <a:spcPct val="30000"/>
              </a:spcBef>
              <a:spcAft>
                <a:spcPct val="30000"/>
              </a:spcAft>
              <a:defRPr/>
            </a:pPr>
            <a:r>
              <a:rPr kumimoji="1" lang="zh-CN" altLang="en-US" sz="3600" b="1" dirty="0">
                <a:solidFill>
                  <a:srgbClr val="0070C0"/>
                </a:solidFill>
              </a:rPr>
              <a:t>二、</a:t>
            </a:r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金字塔原理要点</a:t>
            </a:r>
            <a:endParaRPr lang="en-US" altLang="zh-CN" sz="3600" b="1" dirty="0" smtClean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881250" y="1487568"/>
            <a:ext cx="7031038" cy="4875181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3" dist="53882" dir="135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square">
            <a:spAutoFit/>
          </a:bodyPr>
          <a:lstStyle/>
          <a:p>
            <a:pPr marL="514350" indent="-514350">
              <a:spcBef>
                <a:spcPct val="30000"/>
              </a:spcBef>
              <a:spcAft>
                <a:spcPct val="30000"/>
              </a:spcAft>
              <a:buSzPct val="80000"/>
              <a:buAutoNum type="arabicPlain"/>
              <a:defRPr/>
            </a:pPr>
            <a:r>
              <a:rPr lang="zh-CN" altLang="en-US" sz="3200" b="1" dirty="0" smtClean="0">
                <a:latin typeface="微软雅黑" panose="020B0503020204020204" charset="-122"/>
                <a:ea typeface="微软雅黑" panose="020B0503020204020204" charset="-122"/>
              </a:rPr>
              <a:t>四项基本原则</a:t>
            </a:r>
            <a:endParaRPr lang="en-US" altLang="zh-CN" sz="3200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971550" lvl="1" indent="-514350">
              <a:spcBef>
                <a:spcPct val="30000"/>
              </a:spcBef>
              <a:spcAft>
                <a:spcPct val="30000"/>
              </a:spcAft>
              <a:buSzPct val="80000"/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结论先行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971550" lvl="1" indent="-514350">
              <a:spcBef>
                <a:spcPct val="30000"/>
              </a:spcBef>
              <a:spcAft>
                <a:spcPct val="30000"/>
              </a:spcAft>
              <a:buSzPct val="80000"/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以上统下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971550" lvl="1" indent="-514350">
              <a:spcBef>
                <a:spcPct val="30000"/>
              </a:spcBef>
              <a:spcAft>
                <a:spcPct val="30000"/>
              </a:spcAft>
              <a:buSzPct val="80000"/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归类分组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971550" lvl="1" indent="-514350">
              <a:spcBef>
                <a:spcPct val="30000"/>
              </a:spcBef>
              <a:spcAft>
                <a:spcPct val="30000"/>
              </a:spcAft>
              <a:buSzPct val="80000"/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逻辑</a:t>
            </a:r>
            <a:r>
              <a:rPr lang="zh-CN" altLang="en-US" sz="2000" b="1" dirty="0" smtClean="0">
                <a:latin typeface="微软雅黑" panose="020B0503020204020204" charset="-122"/>
                <a:ea typeface="微软雅黑" panose="020B0503020204020204" charset="-122"/>
              </a:rPr>
              <a:t>递进</a:t>
            </a:r>
            <a:endParaRPr lang="en-US" altLang="zh-CN" sz="3200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514350" indent="-514350">
              <a:spcBef>
                <a:spcPct val="30000"/>
              </a:spcBef>
              <a:spcAft>
                <a:spcPct val="30000"/>
              </a:spcAft>
              <a:buSzPct val="80000"/>
              <a:buAutoNum type="arabicPlain"/>
              <a:defRPr/>
            </a:pP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三种子结构</a:t>
            </a:r>
            <a:endParaRPr lang="en-US" altLang="zh-CN" sz="3200" b="1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971550" lvl="1" indent="-514350">
              <a:spcBef>
                <a:spcPct val="30000"/>
              </a:spcBef>
              <a:spcAft>
                <a:spcPct val="30000"/>
              </a:spcAft>
              <a:buSzPct val="80000"/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序言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971550" lvl="1" indent="-514350">
              <a:spcBef>
                <a:spcPct val="30000"/>
              </a:spcBef>
              <a:spcAft>
                <a:spcPct val="30000"/>
              </a:spcAft>
              <a:buSzPct val="80000"/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横向关系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971550" lvl="1" indent="-514350">
              <a:spcBef>
                <a:spcPct val="30000"/>
              </a:spcBef>
              <a:spcAft>
                <a:spcPct val="30000"/>
              </a:spcAft>
              <a:buSzPct val="80000"/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纵向关系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17740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14172" y="277774"/>
            <a:ext cx="7172627" cy="1143000"/>
          </a:xfrm>
        </p:spPr>
        <p:txBody>
          <a:bodyPr>
            <a:normAutofit/>
          </a:bodyPr>
          <a:lstStyle/>
          <a:p>
            <a:pPr marL="571500" indent="-571500">
              <a:spcBef>
                <a:spcPct val="30000"/>
              </a:spcBef>
              <a:spcAft>
                <a:spcPct val="30000"/>
              </a:spcAft>
              <a:defRPr/>
            </a:pPr>
            <a:r>
              <a:rPr kumimoji="1" lang="zh-CN" altLang="en-US" sz="3600" b="1" dirty="0">
                <a:solidFill>
                  <a:srgbClr val="0070C0"/>
                </a:solidFill>
              </a:rPr>
              <a:t>二、</a:t>
            </a:r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金字塔原理要点</a:t>
            </a:r>
            <a:endParaRPr lang="en-US" altLang="zh-CN" sz="3600" b="1" dirty="0" smtClean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881250" y="1487568"/>
            <a:ext cx="7031038" cy="4524315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3" dist="53882" dir="135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square">
            <a:spAutoFit/>
          </a:bodyPr>
          <a:lstStyle/>
          <a:p>
            <a:pPr marL="514350" indent="-514350">
              <a:spcBef>
                <a:spcPct val="30000"/>
              </a:spcBef>
              <a:spcAft>
                <a:spcPct val="30000"/>
              </a:spcAft>
              <a:buSzPct val="80000"/>
              <a:buAutoNum type="arabicPlain"/>
              <a:defRPr/>
            </a:pPr>
            <a:r>
              <a:rPr lang="zh-CN" altLang="en-US" sz="3200" b="1" dirty="0" smtClean="0">
                <a:latin typeface="微软雅黑" panose="020B0503020204020204" charset="-122"/>
                <a:ea typeface="微软雅黑" panose="020B0503020204020204" charset="-122"/>
              </a:rPr>
              <a:t>四项基本原则</a:t>
            </a:r>
            <a:endParaRPr lang="en-US" altLang="zh-CN" sz="3200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514350" indent="-514350">
              <a:spcBef>
                <a:spcPct val="30000"/>
              </a:spcBef>
              <a:spcAft>
                <a:spcPct val="30000"/>
              </a:spcAft>
              <a:buSzPct val="80000"/>
              <a:buAutoNum type="arabicPlain"/>
              <a:defRPr/>
            </a:pPr>
            <a:endParaRPr lang="en-US" altLang="zh-CN" sz="3200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514350" indent="-514350">
              <a:spcBef>
                <a:spcPct val="30000"/>
              </a:spcBef>
              <a:spcAft>
                <a:spcPct val="30000"/>
              </a:spcAft>
              <a:buSzPct val="80000"/>
              <a:buAutoNum type="arabicPlain"/>
              <a:defRPr/>
            </a:pPr>
            <a:r>
              <a:rPr lang="zh-CN" altLang="en-US" sz="3200" b="1" dirty="0" smtClean="0">
                <a:latin typeface="微软雅黑" panose="020B0503020204020204" charset="-122"/>
                <a:ea typeface="微软雅黑" panose="020B0503020204020204" charset="-122"/>
              </a:rPr>
              <a:t>三种子结构</a:t>
            </a:r>
            <a:endParaRPr lang="en-US" altLang="zh-CN" sz="3200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971550" lvl="1" indent="-514350">
              <a:spcBef>
                <a:spcPct val="30000"/>
              </a:spcBef>
              <a:spcAft>
                <a:spcPct val="30000"/>
              </a:spcAft>
              <a:buSzPct val="80000"/>
              <a:buFont typeface="Wingdings" panose="05000000000000000000" pitchFamily="2" charset="2"/>
              <a:buChar char="ü"/>
              <a:defRPr/>
            </a:pP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序言</a:t>
            </a:r>
            <a:endParaRPr lang="en-US" altLang="zh-CN" sz="3200" b="1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971550" lvl="1" indent="-514350">
              <a:spcBef>
                <a:spcPct val="30000"/>
              </a:spcBef>
              <a:spcAft>
                <a:spcPct val="30000"/>
              </a:spcAft>
              <a:buSzPct val="80000"/>
              <a:buFont typeface="Wingdings" panose="05000000000000000000" pitchFamily="2" charset="2"/>
              <a:buChar char="ü"/>
              <a:defRPr/>
            </a:pPr>
            <a:r>
              <a:rPr lang="zh-CN" altLang="en-US" sz="3200" b="1" dirty="0" smtClean="0">
                <a:latin typeface="微软雅黑" panose="020B0503020204020204" charset="-122"/>
                <a:ea typeface="微软雅黑" panose="020B0503020204020204" charset="-122"/>
              </a:rPr>
              <a:t>纵向关系</a:t>
            </a:r>
            <a:endParaRPr lang="en-US" altLang="zh-CN" sz="3200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971550" lvl="1" indent="-514350">
              <a:spcBef>
                <a:spcPct val="30000"/>
              </a:spcBef>
              <a:spcAft>
                <a:spcPct val="30000"/>
              </a:spcAft>
              <a:buSzPct val="80000"/>
              <a:buFont typeface="Wingdings" panose="05000000000000000000" pitchFamily="2" charset="2"/>
              <a:buChar char="ü"/>
              <a:defRPr/>
            </a:pP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横向</a:t>
            </a:r>
            <a:r>
              <a:rPr lang="zh-CN" altLang="en-US" sz="3200" b="1" dirty="0" smtClean="0">
                <a:latin typeface="微软雅黑" panose="020B0503020204020204" charset="-122"/>
                <a:ea typeface="微软雅黑" panose="020B0503020204020204" charset="-122"/>
              </a:rPr>
              <a:t>关系</a:t>
            </a:r>
            <a:endParaRPr lang="en-US" altLang="zh-CN" sz="3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1400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14172" y="277774"/>
            <a:ext cx="7172627" cy="1143000"/>
          </a:xfrm>
        </p:spPr>
        <p:txBody>
          <a:bodyPr>
            <a:normAutofit/>
          </a:bodyPr>
          <a:lstStyle/>
          <a:p>
            <a:r>
              <a:rPr kumimoji="1" lang="zh-CN" altLang="en-US" sz="3600" b="1" dirty="0" smtClean="0">
                <a:solidFill>
                  <a:srgbClr val="0000FF"/>
                </a:solidFill>
              </a:rPr>
              <a:t>一、</a:t>
            </a:r>
            <a:r>
              <a:rPr kumimoji="1" lang="en-US" altLang="zh-CN" sz="3600" b="1" dirty="0" smtClean="0">
                <a:solidFill>
                  <a:srgbClr val="0000FF"/>
                </a:solidFill>
              </a:rPr>
              <a:t> </a:t>
            </a:r>
            <a:r>
              <a:rPr kumimoji="1" lang="zh-CN" altLang="en-US" sz="3600" b="1" dirty="0" smtClean="0">
                <a:solidFill>
                  <a:srgbClr val="0000FF"/>
                </a:solidFill>
              </a:rPr>
              <a:t>引言</a:t>
            </a:r>
            <a:endParaRPr kumimoji="1" lang="zh-CN" altLang="en-US" sz="3600" b="1" dirty="0">
              <a:solidFill>
                <a:srgbClr val="0000FF"/>
              </a:solidFill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881250" y="1487568"/>
            <a:ext cx="7031038" cy="1372683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3" dist="53882" dir="135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square">
            <a:spAutoFit/>
          </a:bodyPr>
          <a:lstStyle/>
          <a:p>
            <a:pPr marL="514350" indent="-514350">
              <a:spcBef>
                <a:spcPct val="30000"/>
              </a:spcBef>
              <a:spcAft>
                <a:spcPct val="30000"/>
              </a:spcAft>
              <a:buSzPct val="80000"/>
              <a:buAutoNum type="arabicPlain"/>
              <a:defRPr/>
            </a:pPr>
            <a:r>
              <a:rPr lang="zh-CN" altLang="en-US" sz="3200" b="1" dirty="0" smtClean="0">
                <a:latin typeface="微软雅黑" panose="020B0503020204020204" charset="-122"/>
                <a:ea typeface="微软雅黑" panose="020B0503020204020204" charset="-122"/>
              </a:rPr>
              <a:t>什么是金子塔原理</a:t>
            </a:r>
            <a:endParaRPr lang="en-US" altLang="zh-CN" sz="3200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514350" indent="-514350">
              <a:spcBef>
                <a:spcPct val="30000"/>
              </a:spcBef>
              <a:spcAft>
                <a:spcPct val="30000"/>
              </a:spcAft>
              <a:buSzPct val="80000"/>
              <a:buAutoNum type="arabicPlain"/>
              <a:defRPr/>
            </a:pPr>
            <a:r>
              <a:rPr lang="zh-CN" altLang="en-US" sz="3200" b="1" dirty="0" smtClean="0">
                <a:latin typeface="微软雅黑" panose="020B0503020204020204" charset="-122"/>
                <a:ea typeface="微软雅黑" panose="020B0503020204020204" charset="-122"/>
              </a:rPr>
              <a:t>为什么要学金字塔原理</a:t>
            </a:r>
            <a:endParaRPr lang="en-US" altLang="zh-CN" sz="3200" b="1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76818" y="2978333"/>
            <a:ext cx="4572000" cy="29484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971550" lvl="1" indent="-514350">
              <a:spcBef>
                <a:spcPct val="30000"/>
              </a:spcBef>
              <a:spcAft>
                <a:spcPct val="30000"/>
              </a:spcAft>
              <a:buSzPct val="80000"/>
              <a:buFont typeface="Wingdings" panose="05000000000000000000" pitchFamily="2" charset="2"/>
              <a:buChar char="ü"/>
              <a:defRPr/>
            </a:pP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高效沟通</a:t>
            </a:r>
            <a:endParaRPr lang="en-US" altLang="zh-CN" sz="3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971550" lvl="1" indent="-514350">
              <a:spcBef>
                <a:spcPct val="30000"/>
              </a:spcBef>
              <a:spcAft>
                <a:spcPct val="30000"/>
              </a:spcAft>
              <a:buSzPct val="80000"/>
              <a:buFont typeface="Wingdings" panose="05000000000000000000" pitchFamily="2" charset="2"/>
              <a:buChar char="ü"/>
              <a:defRPr/>
            </a:pP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解决问题</a:t>
            </a:r>
            <a:endParaRPr lang="en-US" altLang="zh-CN" sz="3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971550" lvl="1" indent="-514350">
              <a:spcBef>
                <a:spcPct val="30000"/>
              </a:spcBef>
              <a:spcAft>
                <a:spcPct val="30000"/>
              </a:spcAft>
              <a:buSzPct val="80000"/>
              <a:buFont typeface="Wingdings" panose="05000000000000000000" pitchFamily="2" charset="2"/>
              <a:buChar char="ü"/>
              <a:defRPr/>
            </a:pP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管理手下</a:t>
            </a:r>
            <a:endParaRPr lang="en-US" altLang="zh-CN" sz="3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971550" lvl="1" indent="-514350">
              <a:spcBef>
                <a:spcPct val="30000"/>
              </a:spcBef>
              <a:spcAft>
                <a:spcPct val="30000"/>
              </a:spcAft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altLang="zh-CN" sz="3200" b="1" dirty="0">
                <a:latin typeface="微软雅黑" panose="020B0503020204020204" charset="-122"/>
                <a:ea typeface="微软雅黑" panose="020B0503020204020204" charset="-122"/>
              </a:rPr>
              <a:t>… …</a:t>
            </a:r>
            <a:endParaRPr lang="en-US" altLang="zh-CN" sz="3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144000" cy="687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17340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11839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46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1513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67269" y="401444"/>
            <a:ext cx="8827970" cy="5910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345688"/>
            <a:ext cx="9144000" cy="5783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667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144000" cy="687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-1"/>
            <a:ext cx="9144000" cy="686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14172" y="277774"/>
            <a:ext cx="7172627" cy="1143000"/>
          </a:xfrm>
        </p:spPr>
        <p:txBody>
          <a:bodyPr>
            <a:normAutofit/>
          </a:bodyPr>
          <a:lstStyle/>
          <a:p>
            <a:pPr marL="571500" indent="-571500">
              <a:spcBef>
                <a:spcPct val="30000"/>
              </a:spcBef>
              <a:spcAft>
                <a:spcPct val="30000"/>
              </a:spcAft>
              <a:defRPr/>
            </a:pPr>
            <a:r>
              <a:rPr kumimoji="1" lang="zh-CN" altLang="en-US" sz="3600" b="1" dirty="0">
                <a:solidFill>
                  <a:srgbClr val="0070C0"/>
                </a:solidFill>
              </a:rPr>
              <a:t>二、</a:t>
            </a:r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金字塔原理要点</a:t>
            </a:r>
            <a:endParaRPr lang="en-US" altLang="zh-CN" sz="3600" b="1" dirty="0" smtClean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881250" y="1487568"/>
            <a:ext cx="7031038" cy="4524315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3" dist="53882" dir="135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square">
            <a:spAutoFit/>
          </a:bodyPr>
          <a:lstStyle/>
          <a:p>
            <a:pPr marL="514350" indent="-514350">
              <a:spcBef>
                <a:spcPct val="30000"/>
              </a:spcBef>
              <a:spcAft>
                <a:spcPct val="30000"/>
              </a:spcAft>
              <a:buSzPct val="80000"/>
              <a:buAutoNum type="arabicPlain"/>
              <a:defRPr/>
            </a:pPr>
            <a:r>
              <a:rPr lang="zh-CN" altLang="en-US" sz="3200" b="1" dirty="0" smtClean="0">
                <a:latin typeface="微软雅黑" panose="020B0503020204020204" charset="-122"/>
                <a:ea typeface="微软雅黑" panose="020B0503020204020204" charset="-122"/>
              </a:rPr>
              <a:t>四项基本原则</a:t>
            </a:r>
            <a:endParaRPr lang="en-US" altLang="zh-CN" sz="3200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514350" indent="-514350">
              <a:spcBef>
                <a:spcPct val="30000"/>
              </a:spcBef>
              <a:spcAft>
                <a:spcPct val="30000"/>
              </a:spcAft>
              <a:buSzPct val="80000"/>
              <a:buAutoNum type="arabicPlain"/>
              <a:defRPr/>
            </a:pPr>
            <a:endParaRPr lang="en-US" altLang="zh-CN" sz="3200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514350" indent="-514350">
              <a:spcBef>
                <a:spcPct val="30000"/>
              </a:spcBef>
              <a:spcAft>
                <a:spcPct val="30000"/>
              </a:spcAft>
              <a:buSzPct val="80000"/>
              <a:buAutoNum type="arabicPlain"/>
              <a:defRPr/>
            </a:pPr>
            <a:r>
              <a:rPr lang="zh-CN" altLang="en-US" sz="3200" b="1" dirty="0" smtClean="0">
                <a:latin typeface="微软雅黑" panose="020B0503020204020204" charset="-122"/>
                <a:ea typeface="微软雅黑" panose="020B0503020204020204" charset="-122"/>
              </a:rPr>
              <a:t>三种子结构</a:t>
            </a:r>
            <a:endParaRPr lang="en-US" altLang="zh-CN" sz="3200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971550" lvl="1" indent="-514350">
              <a:spcBef>
                <a:spcPct val="30000"/>
              </a:spcBef>
              <a:spcAft>
                <a:spcPct val="30000"/>
              </a:spcAft>
              <a:buSzPct val="80000"/>
              <a:buFont typeface="Wingdings" panose="05000000000000000000" pitchFamily="2" charset="2"/>
              <a:buChar char="ü"/>
              <a:defRPr/>
            </a:pPr>
            <a:r>
              <a:rPr lang="zh-CN" altLang="en-US" sz="3200" b="1" dirty="0" smtClean="0">
                <a:latin typeface="微软雅黑" panose="020B0503020204020204" charset="-122"/>
                <a:ea typeface="微软雅黑" panose="020B0503020204020204" charset="-122"/>
              </a:rPr>
              <a:t>序言</a:t>
            </a:r>
            <a:endParaRPr lang="en-US" altLang="zh-CN" sz="3200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971550" lvl="1" indent="-514350">
              <a:spcBef>
                <a:spcPct val="30000"/>
              </a:spcBef>
              <a:spcAft>
                <a:spcPct val="30000"/>
              </a:spcAft>
              <a:buSzPct val="80000"/>
              <a:buFont typeface="Wingdings" panose="05000000000000000000" pitchFamily="2" charset="2"/>
              <a:buChar char="ü"/>
              <a:defRPr/>
            </a:pP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纵向关系</a:t>
            </a:r>
            <a:endParaRPr lang="en-US" altLang="zh-CN" sz="32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971550" lvl="1" indent="-514350">
              <a:spcBef>
                <a:spcPct val="30000"/>
              </a:spcBef>
              <a:spcAft>
                <a:spcPct val="30000"/>
              </a:spcAft>
              <a:buSzPct val="80000"/>
              <a:buFont typeface="Wingdings" panose="05000000000000000000" pitchFamily="2" charset="2"/>
              <a:buChar char="ü"/>
              <a:defRPr/>
            </a:pPr>
            <a:r>
              <a:rPr lang="zh-CN" altLang="en-US" sz="3200" b="1" dirty="0" smtClean="0">
                <a:latin typeface="微软雅黑" panose="020B0503020204020204" charset="-122"/>
                <a:ea typeface="微软雅黑" panose="020B0503020204020204" charset="-122"/>
              </a:rPr>
              <a:t>横向关系</a:t>
            </a:r>
            <a:endParaRPr lang="en-US" altLang="zh-CN" sz="3200" b="1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14172" y="277774"/>
            <a:ext cx="7172627" cy="1143000"/>
          </a:xfrm>
        </p:spPr>
        <p:txBody>
          <a:bodyPr>
            <a:normAutofit/>
          </a:bodyPr>
          <a:lstStyle/>
          <a:p>
            <a:r>
              <a:rPr kumimoji="1" lang="zh-CN" altLang="en-US" sz="3600" b="1" dirty="0" smtClean="0">
                <a:solidFill>
                  <a:srgbClr val="0000FF"/>
                </a:solidFill>
              </a:rPr>
              <a:t>一、</a:t>
            </a:r>
            <a:r>
              <a:rPr kumimoji="1" lang="en-US" altLang="zh-CN" sz="3600" b="1" dirty="0" smtClean="0">
                <a:solidFill>
                  <a:srgbClr val="0000FF"/>
                </a:solidFill>
              </a:rPr>
              <a:t> </a:t>
            </a:r>
            <a:r>
              <a:rPr kumimoji="1" lang="zh-CN" altLang="en-US" sz="3600" b="1" dirty="0" smtClean="0">
                <a:solidFill>
                  <a:srgbClr val="0000FF"/>
                </a:solidFill>
              </a:rPr>
              <a:t>引言</a:t>
            </a:r>
            <a:endParaRPr kumimoji="1" lang="zh-CN" altLang="en-US" sz="3600" b="1" dirty="0">
              <a:solidFill>
                <a:srgbClr val="0000FF"/>
              </a:solidFill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881250" y="1487568"/>
            <a:ext cx="7031038" cy="1372683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3" dist="53882" dir="135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square">
            <a:spAutoFit/>
          </a:bodyPr>
          <a:lstStyle/>
          <a:p>
            <a:pPr marL="514350" indent="-514350">
              <a:spcBef>
                <a:spcPct val="30000"/>
              </a:spcBef>
              <a:spcAft>
                <a:spcPct val="30000"/>
              </a:spcAft>
              <a:buSzPct val="80000"/>
              <a:buAutoNum type="arabicPlain"/>
              <a:defRPr/>
            </a:pPr>
            <a:r>
              <a:rPr lang="zh-CN" altLang="en-US" sz="3200" b="1" dirty="0" smtClean="0">
                <a:latin typeface="微软雅黑" panose="020B0503020204020204" charset="-122"/>
                <a:ea typeface="微软雅黑" panose="020B0503020204020204" charset="-122"/>
              </a:rPr>
              <a:t>什么是金子塔原理</a:t>
            </a:r>
            <a:endParaRPr lang="en-US" altLang="zh-CN" sz="3200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514350" indent="-514350">
              <a:spcBef>
                <a:spcPct val="30000"/>
              </a:spcBef>
              <a:spcAft>
                <a:spcPct val="30000"/>
              </a:spcAft>
              <a:buSzPct val="80000"/>
              <a:buAutoNum type="arabicPlain"/>
              <a:defRPr/>
            </a:pPr>
            <a:r>
              <a:rPr lang="zh-CN" altLang="en-US" sz="3200" b="1" dirty="0" smtClean="0">
                <a:latin typeface="微软雅黑" panose="020B0503020204020204" charset="-122"/>
                <a:ea typeface="微软雅黑" panose="020B0503020204020204" charset="-122"/>
              </a:rPr>
              <a:t>为什么要学金字塔原理</a:t>
            </a:r>
            <a:endParaRPr lang="en-US" altLang="zh-CN" sz="3200" b="1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76818" y="2978333"/>
            <a:ext cx="4572000" cy="29484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971550" lvl="1" indent="-514350">
              <a:spcBef>
                <a:spcPct val="30000"/>
              </a:spcBef>
              <a:spcAft>
                <a:spcPct val="30000"/>
              </a:spcAft>
              <a:buSzPct val="80000"/>
              <a:buFont typeface="Wingdings" panose="05000000000000000000" pitchFamily="2" charset="2"/>
              <a:buChar char="ü"/>
              <a:defRPr/>
            </a:pP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高效沟通</a:t>
            </a:r>
            <a:endParaRPr lang="en-US" altLang="zh-CN" sz="3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971550" lvl="1" indent="-514350">
              <a:spcBef>
                <a:spcPct val="30000"/>
              </a:spcBef>
              <a:spcAft>
                <a:spcPct val="30000"/>
              </a:spcAft>
              <a:buSzPct val="80000"/>
              <a:buFont typeface="Wingdings" panose="05000000000000000000" pitchFamily="2" charset="2"/>
              <a:buChar char="ü"/>
              <a:defRPr/>
            </a:pP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解决问题</a:t>
            </a:r>
            <a:endParaRPr lang="en-US" altLang="zh-CN" sz="3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971550" lvl="1" indent="-514350">
              <a:spcBef>
                <a:spcPct val="30000"/>
              </a:spcBef>
              <a:spcAft>
                <a:spcPct val="30000"/>
              </a:spcAft>
              <a:buSzPct val="80000"/>
              <a:buFont typeface="Wingdings" panose="05000000000000000000" pitchFamily="2" charset="2"/>
              <a:buChar char="ü"/>
              <a:defRPr/>
            </a:pP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管理手下</a:t>
            </a:r>
            <a:endParaRPr lang="en-US" altLang="zh-CN" sz="3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971550" lvl="1" indent="-514350">
              <a:spcBef>
                <a:spcPct val="30000"/>
              </a:spcBef>
              <a:spcAft>
                <a:spcPct val="30000"/>
              </a:spcAft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altLang="zh-CN" sz="3200" b="1" dirty="0">
                <a:latin typeface="微软雅黑" panose="020B0503020204020204" charset="-122"/>
                <a:ea typeface="微软雅黑" panose="020B0503020204020204" charset="-122"/>
              </a:rPr>
              <a:t>… …</a:t>
            </a:r>
            <a:endParaRPr lang="en-US" altLang="zh-CN" sz="3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457200" y="1808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14350" marR="0" lvl="0" indent="-514350" algn="l" defTabSz="457200" rtl="0" eaLnBrk="1" fontAlgn="auto" latinLnBrk="0" hangingPunct="1">
              <a:lnSpc>
                <a:spcPct val="100000"/>
              </a:lnSpc>
              <a:spcBef>
                <a:spcPct val="30000"/>
              </a:spcBef>
              <a:spcAft>
                <a:spcPct val="3000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什么是金子塔原理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rgbClr val="005BAA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134225" y="0"/>
            <a:ext cx="2009775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22033" y="3652187"/>
            <a:ext cx="7069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、作者芭芭拉</a:t>
            </a:r>
            <a:r>
              <a:rPr lang="en-US" altLang="zh-CN" dirty="0" smtClean="0"/>
              <a:t>·</a:t>
            </a:r>
            <a:r>
              <a:rPr lang="zh-CN" altLang="en-US" dirty="0" smtClean="0"/>
              <a:t>明托，是麦肯锡公司有史以来的第一位女性咨询顾问。</a:t>
            </a:r>
            <a:endParaRPr lang="en-US" altLang="zh-CN" dirty="0" smtClean="0"/>
          </a:p>
        </p:txBody>
      </p:sp>
      <p:sp>
        <p:nvSpPr>
          <p:cNvPr id="10" name="矩形 9"/>
          <p:cNvSpPr/>
          <p:nvPr/>
        </p:nvSpPr>
        <p:spPr>
          <a:xfrm>
            <a:off x="398585" y="4672095"/>
            <a:ext cx="4918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、麦肯锡公司的标准、理念和规范的一部分；</a:t>
            </a:r>
            <a:endParaRPr lang="en-US" altLang="zh-CN" dirty="0" smtClean="0"/>
          </a:p>
        </p:txBody>
      </p:sp>
      <p:sp>
        <p:nvSpPr>
          <p:cNvPr id="11" name="矩形 10"/>
          <p:cNvSpPr/>
          <p:nvPr/>
        </p:nvSpPr>
        <p:spPr>
          <a:xfrm>
            <a:off x="398585" y="5602573"/>
            <a:ext cx="68931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、进一部分发展为咨询业和管理者的实际行业标准；</a:t>
            </a:r>
            <a:endParaRPr lang="en-US" altLang="zh-CN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57200" y="1408872"/>
            <a:ext cx="5462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金字塔原理是一种重点突出、逻辑清晰、主次分明的逻辑思路、表达方式和规范动作。</a:t>
            </a:r>
            <a:endParaRPr lang="en-US" altLang="zh-CN" dirty="0" smtClean="0"/>
          </a:p>
        </p:txBody>
      </p:sp>
      <p:sp>
        <p:nvSpPr>
          <p:cNvPr id="13" name="爆炸形 2 12"/>
          <p:cNvSpPr/>
          <p:nvPr/>
        </p:nvSpPr>
        <p:spPr>
          <a:xfrm>
            <a:off x="1731215" y="2996804"/>
            <a:ext cx="5560540" cy="1099752"/>
          </a:xfrm>
          <a:prstGeom prst="irregularSeal2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rgbClr val="FF0000"/>
                </a:solidFill>
              </a:rPr>
              <a:t>作者牛！</a:t>
            </a:r>
            <a:endParaRPr lang="en-US" altLang="zh-CN" sz="2800" dirty="0" smtClean="0">
              <a:solidFill>
                <a:srgbClr val="FF0000"/>
              </a:solidFill>
            </a:endParaRPr>
          </a:p>
        </p:txBody>
      </p:sp>
      <p:sp>
        <p:nvSpPr>
          <p:cNvPr id="14" name="爆炸形 2 13"/>
          <p:cNvSpPr/>
          <p:nvPr/>
        </p:nvSpPr>
        <p:spPr>
          <a:xfrm>
            <a:off x="1731215" y="1189176"/>
            <a:ext cx="5560540" cy="1099752"/>
          </a:xfrm>
          <a:prstGeom prst="irregularSeal2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rgbClr val="FF0000"/>
                </a:solidFill>
              </a:rPr>
              <a:t>牛！</a:t>
            </a:r>
            <a:endParaRPr lang="en-US" altLang="zh-CN" sz="2800" dirty="0" smtClean="0">
              <a:solidFill>
                <a:srgbClr val="FF0000"/>
              </a:solidFill>
            </a:endParaRPr>
          </a:p>
        </p:txBody>
      </p:sp>
      <p:sp>
        <p:nvSpPr>
          <p:cNvPr id="15" name="爆炸形 2 14"/>
          <p:cNvSpPr/>
          <p:nvPr/>
        </p:nvSpPr>
        <p:spPr>
          <a:xfrm>
            <a:off x="2153245" y="4189235"/>
            <a:ext cx="5560540" cy="1099752"/>
          </a:xfrm>
          <a:prstGeom prst="irregularSeal2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rgbClr val="FF0000"/>
                </a:solidFill>
              </a:rPr>
              <a:t>公司牛！</a:t>
            </a:r>
            <a:endParaRPr lang="en-US" altLang="zh-CN" sz="2800" dirty="0" smtClean="0">
              <a:solidFill>
                <a:srgbClr val="FF0000"/>
              </a:solidFill>
            </a:endParaRPr>
          </a:p>
        </p:txBody>
      </p:sp>
      <p:sp>
        <p:nvSpPr>
          <p:cNvPr id="16" name="爆炸形 2 15"/>
          <p:cNvSpPr/>
          <p:nvPr/>
        </p:nvSpPr>
        <p:spPr>
          <a:xfrm>
            <a:off x="2751121" y="5300710"/>
            <a:ext cx="5560540" cy="1099752"/>
          </a:xfrm>
          <a:prstGeom prst="irregularSeal2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rgbClr val="FF0000"/>
                </a:solidFill>
              </a:rPr>
              <a:t>行业牛！</a:t>
            </a:r>
            <a:endParaRPr lang="en-US" altLang="zh-CN" sz="28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 animBg="1"/>
      <p:bldP spid="14" grpId="0" animBg="1"/>
      <p:bldP spid="15" grpId="0" animBg="1"/>
      <p:bldP spid="1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14172" y="277774"/>
            <a:ext cx="7172627" cy="1143000"/>
          </a:xfrm>
        </p:spPr>
        <p:txBody>
          <a:bodyPr>
            <a:normAutofit/>
          </a:bodyPr>
          <a:lstStyle/>
          <a:p>
            <a:pPr marL="571500" indent="-571500">
              <a:spcBef>
                <a:spcPct val="30000"/>
              </a:spcBef>
              <a:spcAft>
                <a:spcPct val="30000"/>
              </a:spcAft>
              <a:defRPr/>
            </a:pPr>
            <a:r>
              <a:rPr kumimoji="1" lang="zh-CN" altLang="en-US" sz="3600" b="1" dirty="0">
                <a:solidFill>
                  <a:srgbClr val="0070C0"/>
                </a:solidFill>
              </a:rPr>
              <a:t>二、</a:t>
            </a:r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金字塔原理要点</a:t>
            </a:r>
            <a:endParaRPr lang="en-US" altLang="zh-CN" sz="3600" b="1" dirty="0" smtClean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881250" y="1487568"/>
            <a:ext cx="7031038" cy="2160591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3" dist="53882" dir="135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square">
            <a:spAutoFit/>
          </a:bodyPr>
          <a:lstStyle/>
          <a:p>
            <a:pPr marL="514350" indent="-514350">
              <a:spcBef>
                <a:spcPct val="30000"/>
              </a:spcBef>
              <a:spcAft>
                <a:spcPct val="30000"/>
              </a:spcAft>
              <a:buSzPct val="80000"/>
              <a:buAutoNum type="arabicPlain"/>
              <a:defRPr/>
            </a:pPr>
            <a:r>
              <a:rPr lang="zh-CN" altLang="en-US" sz="3200" b="1" dirty="0" smtClean="0">
                <a:latin typeface="微软雅黑" panose="020B0503020204020204" charset="-122"/>
                <a:ea typeface="微软雅黑" panose="020B0503020204020204" charset="-122"/>
              </a:rPr>
              <a:t>四项基本原则</a:t>
            </a:r>
            <a:endParaRPr lang="en-US" altLang="zh-CN" sz="3200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514350" indent="-514350">
              <a:spcBef>
                <a:spcPct val="30000"/>
              </a:spcBef>
              <a:spcAft>
                <a:spcPct val="30000"/>
              </a:spcAft>
              <a:buSzPct val="80000"/>
              <a:buAutoNum type="arabicPlain"/>
              <a:defRPr/>
            </a:pPr>
            <a:endParaRPr lang="en-US" altLang="zh-CN" sz="3200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514350" indent="-514350">
              <a:spcBef>
                <a:spcPct val="30000"/>
              </a:spcBef>
              <a:spcAft>
                <a:spcPct val="30000"/>
              </a:spcAft>
              <a:buSzPct val="80000"/>
              <a:buAutoNum type="arabicPlain"/>
              <a:defRPr/>
            </a:pPr>
            <a:r>
              <a:rPr lang="zh-CN" altLang="en-US" sz="3200" b="1" dirty="0" smtClean="0">
                <a:latin typeface="微软雅黑" panose="020B0503020204020204" charset="-122"/>
                <a:ea typeface="微软雅黑" panose="020B0503020204020204" charset="-122"/>
              </a:rPr>
              <a:t>三种子结构</a:t>
            </a:r>
            <a:endParaRPr lang="en-US" altLang="zh-CN" sz="3200" b="1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5758" y="669704"/>
            <a:ext cx="9056558" cy="5550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17740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14172" y="277774"/>
            <a:ext cx="7172627" cy="1143000"/>
          </a:xfrm>
        </p:spPr>
        <p:txBody>
          <a:bodyPr>
            <a:normAutofit/>
          </a:bodyPr>
          <a:lstStyle/>
          <a:p>
            <a:pPr marL="571500" indent="-571500">
              <a:spcBef>
                <a:spcPct val="30000"/>
              </a:spcBef>
              <a:spcAft>
                <a:spcPct val="30000"/>
              </a:spcAft>
              <a:defRPr/>
            </a:pPr>
            <a:r>
              <a:rPr kumimoji="1" lang="zh-CN" altLang="en-US" sz="3600" b="1" dirty="0">
                <a:solidFill>
                  <a:srgbClr val="0070C0"/>
                </a:solidFill>
              </a:rPr>
              <a:t>二、</a:t>
            </a:r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金字塔原理要点</a:t>
            </a:r>
            <a:endParaRPr lang="en-US" altLang="zh-CN" sz="3600" b="1" dirty="0" smtClean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881250" y="1487568"/>
            <a:ext cx="7031038" cy="4524315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3" dist="53882" dir="135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square">
            <a:spAutoFit/>
          </a:bodyPr>
          <a:lstStyle/>
          <a:p>
            <a:pPr marL="514350" indent="-514350">
              <a:spcBef>
                <a:spcPct val="30000"/>
              </a:spcBef>
              <a:spcAft>
                <a:spcPct val="30000"/>
              </a:spcAft>
              <a:buSzPct val="80000"/>
              <a:buAutoNum type="arabicPlain"/>
              <a:defRPr/>
            </a:pPr>
            <a:r>
              <a:rPr lang="zh-CN" altLang="en-US" sz="3200" b="1" dirty="0" smtClean="0">
                <a:latin typeface="微软雅黑" panose="020B0503020204020204" charset="-122"/>
                <a:ea typeface="微软雅黑" panose="020B0503020204020204" charset="-122"/>
              </a:rPr>
              <a:t>四项基本原则</a:t>
            </a:r>
            <a:endParaRPr lang="en-US" altLang="zh-CN" sz="3200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514350" indent="-514350">
              <a:spcBef>
                <a:spcPct val="30000"/>
              </a:spcBef>
              <a:spcAft>
                <a:spcPct val="30000"/>
              </a:spcAft>
              <a:buSzPct val="80000"/>
              <a:buAutoNum type="arabicPlain"/>
              <a:defRPr/>
            </a:pPr>
            <a:endParaRPr lang="en-US" altLang="zh-CN" sz="3200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514350" indent="-514350">
              <a:spcBef>
                <a:spcPct val="30000"/>
              </a:spcBef>
              <a:spcAft>
                <a:spcPct val="30000"/>
              </a:spcAft>
              <a:buSzPct val="80000"/>
              <a:buAutoNum type="arabicPlain"/>
              <a:defRPr/>
            </a:pPr>
            <a:r>
              <a:rPr lang="zh-CN" altLang="en-US" sz="3200" b="1" dirty="0" smtClean="0">
                <a:latin typeface="微软雅黑" panose="020B0503020204020204" charset="-122"/>
                <a:ea typeface="微软雅黑" panose="020B0503020204020204" charset="-122"/>
              </a:rPr>
              <a:t>三种子结构</a:t>
            </a:r>
            <a:endParaRPr lang="en-US" altLang="zh-CN" sz="3200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971550" lvl="1" indent="-514350">
              <a:spcBef>
                <a:spcPct val="30000"/>
              </a:spcBef>
              <a:spcAft>
                <a:spcPct val="30000"/>
              </a:spcAft>
              <a:buSzPct val="80000"/>
              <a:buFont typeface="Wingdings" panose="05000000000000000000" pitchFamily="2" charset="2"/>
              <a:buChar char="ü"/>
              <a:defRPr/>
            </a:pPr>
            <a:r>
              <a:rPr lang="zh-CN" altLang="en-US" sz="3200" b="1" dirty="0" smtClean="0">
                <a:latin typeface="微软雅黑" panose="020B0503020204020204" charset="-122"/>
                <a:ea typeface="微软雅黑" panose="020B0503020204020204" charset="-122"/>
              </a:rPr>
              <a:t>序言</a:t>
            </a:r>
            <a:endParaRPr lang="en-US" altLang="zh-CN" sz="3200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971550" lvl="1" indent="-514350">
              <a:spcBef>
                <a:spcPct val="30000"/>
              </a:spcBef>
              <a:spcAft>
                <a:spcPct val="30000"/>
              </a:spcAft>
              <a:buSzPct val="80000"/>
              <a:buFont typeface="Wingdings" panose="05000000000000000000" pitchFamily="2" charset="2"/>
              <a:buChar char="ü"/>
              <a:defRPr/>
            </a:pP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纵向关系</a:t>
            </a:r>
            <a:endParaRPr lang="en-US" altLang="zh-CN" sz="32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971550" lvl="1" indent="-514350">
              <a:spcBef>
                <a:spcPct val="30000"/>
              </a:spcBef>
              <a:spcAft>
                <a:spcPct val="30000"/>
              </a:spcAft>
              <a:buSzPct val="80000"/>
              <a:buFont typeface="Wingdings" panose="05000000000000000000" pitchFamily="2" charset="2"/>
              <a:buChar char="ü"/>
              <a:defRPr/>
            </a:pPr>
            <a:r>
              <a:rPr lang="zh-CN" altLang="en-US" sz="3200" b="1" dirty="0" smtClean="0">
                <a:latin typeface="微软雅黑" panose="020B0503020204020204" charset="-122"/>
                <a:ea typeface="微软雅黑" panose="020B0503020204020204" charset="-122"/>
              </a:rPr>
              <a:t>横向关系</a:t>
            </a:r>
            <a:endParaRPr lang="en-US" altLang="zh-CN" sz="3200" b="1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19138" y="533400"/>
            <a:ext cx="7705725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19138" y="533400"/>
            <a:ext cx="7705725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053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-1" y="0"/>
            <a:ext cx="912201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14172" y="277774"/>
            <a:ext cx="7172627" cy="1143000"/>
          </a:xfrm>
        </p:spPr>
        <p:txBody>
          <a:bodyPr>
            <a:normAutofit/>
          </a:bodyPr>
          <a:lstStyle/>
          <a:p>
            <a:pPr marL="571500" indent="-571500">
              <a:spcBef>
                <a:spcPct val="30000"/>
              </a:spcBef>
              <a:spcAft>
                <a:spcPct val="30000"/>
              </a:spcAft>
              <a:defRPr/>
            </a:pPr>
            <a:r>
              <a:rPr kumimoji="1" lang="zh-CN" altLang="en-US" sz="3600" b="1" dirty="0" smtClean="0">
                <a:solidFill>
                  <a:srgbClr val="0070C0"/>
                </a:solidFill>
              </a:rPr>
              <a:t>一、</a:t>
            </a:r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金字塔原理要点</a:t>
            </a:r>
            <a:endParaRPr lang="en-US" altLang="zh-CN" sz="3600" b="1" dirty="0" smtClean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881250" y="1487568"/>
            <a:ext cx="7031038" cy="5312223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3" dist="53882" dir="135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square">
            <a:spAutoFit/>
          </a:bodyPr>
          <a:lstStyle/>
          <a:p>
            <a:pPr marL="514350" indent="-514350">
              <a:spcBef>
                <a:spcPct val="30000"/>
              </a:spcBef>
              <a:spcAft>
                <a:spcPct val="30000"/>
              </a:spcAft>
              <a:buSzPct val="80000"/>
              <a:buAutoNum type="arabicPlain"/>
              <a:defRPr/>
            </a:pPr>
            <a:r>
              <a:rPr lang="zh-CN" altLang="en-US" sz="3200" b="1" dirty="0" smtClean="0">
                <a:latin typeface="微软雅黑" panose="020B0503020204020204" charset="-122"/>
                <a:ea typeface="微软雅黑" panose="020B0503020204020204" charset="-122"/>
              </a:rPr>
              <a:t>四项基本原则</a:t>
            </a:r>
            <a:endParaRPr lang="en-US" altLang="zh-CN" sz="3200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514350" indent="-514350">
              <a:spcBef>
                <a:spcPct val="30000"/>
              </a:spcBef>
              <a:spcAft>
                <a:spcPct val="30000"/>
              </a:spcAft>
              <a:buSzPct val="80000"/>
              <a:buAutoNum type="arabicPlain"/>
              <a:defRPr/>
            </a:pPr>
            <a:endParaRPr lang="en-US" altLang="zh-CN" sz="3200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514350" indent="-514350">
              <a:spcBef>
                <a:spcPct val="30000"/>
              </a:spcBef>
              <a:spcAft>
                <a:spcPct val="30000"/>
              </a:spcAft>
              <a:buSzPct val="80000"/>
              <a:buAutoNum type="arabicPlain"/>
              <a:defRPr/>
            </a:pPr>
            <a:r>
              <a:rPr lang="zh-CN" altLang="en-US" sz="3200" b="1" dirty="0" smtClean="0">
                <a:latin typeface="微软雅黑" panose="020B0503020204020204" charset="-122"/>
                <a:ea typeface="微软雅黑" panose="020B0503020204020204" charset="-122"/>
              </a:rPr>
              <a:t>三种子结构</a:t>
            </a:r>
            <a:endParaRPr lang="en-US" altLang="zh-CN" sz="3200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971550" lvl="1" indent="-514350">
              <a:spcBef>
                <a:spcPct val="30000"/>
              </a:spcBef>
              <a:spcAft>
                <a:spcPct val="30000"/>
              </a:spcAft>
              <a:buSzPct val="80000"/>
              <a:buFont typeface="Wingdings" panose="05000000000000000000" pitchFamily="2" charset="2"/>
              <a:buChar char="ü"/>
              <a:defRPr/>
            </a:pPr>
            <a:r>
              <a:rPr lang="zh-CN" altLang="en-US" sz="3200" b="1" dirty="0" smtClean="0">
                <a:latin typeface="微软雅黑" panose="020B0503020204020204" charset="-122"/>
                <a:ea typeface="微软雅黑" panose="020B0503020204020204" charset="-122"/>
              </a:rPr>
              <a:t>序言</a:t>
            </a:r>
            <a:endParaRPr lang="en-US" altLang="zh-CN" sz="3200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971550" lvl="1" indent="-514350">
              <a:spcBef>
                <a:spcPct val="30000"/>
              </a:spcBef>
              <a:spcAft>
                <a:spcPct val="30000"/>
              </a:spcAft>
              <a:buSzPct val="80000"/>
              <a:buFont typeface="Wingdings" panose="05000000000000000000" pitchFamily="2" charset="2"/>
              <a:buChar char="ü"/>
              <a:defRPr/>
            </a:pPr>
            <a:r>
              <a:rPr lang="zh-CN" altLang="en-US" sz="3200" b="1" dirty="0" smtClean="0">
                <a:latin typeface="微软雅黑" panose="020B0503020204020204" charset="-122"/>
                <a:ea typeface="微软雅黑" panose="020B0503020204020204" charset="-122"/>
              </a:rPr>
              <a:t>纵向关系</a:t>
            </a:r>
            <a:endParaRPr lang="en-US" altLang="zh-CN" sz="3200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971550" lvl="1" indent="-514350">
              <a:spcBef>
                <a:spcPct val="30000"/>
              </a:spcBef>
              <a:spcAft>
                <a:spcPct val="30000"/>
              </a:spcAft>
              <a:buSzPct val="80000"/>
              <a:buFont typeface="Wingdings" panose="05000000000000000000" pitchFamily="2" charset="2"/>
              <a:buChar char="ü"/>
              <a:defRPr/>
            </a:pP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横向关系</a:t>
            </a:r>
            <a:endParaRPr lang="zh-CN" altLang="en-US" sz="3200" b="1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spcBef>
                <a:spcPct val="30000"/>
              </a:spcBef>
              <a:spcAft>
                <a:spcPct val="30000"/>
              </a:spcAft>
              <a:buSzPct val="80000"/>
              <a:defRPr/>
            </a:pPr>
            <a:endParaRPr lang="en-US" altLang="zh-CN" sz="3200" b="1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281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144000" cy="6863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16968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14350" marR="0" lvl="0" indent="-514350" algn="l" defTabSz="457200" rtl="0" eaLnBrk="1" fontAlgn="auto" latinLnBrk="0" hangingPunct="1">
              <a:lnSpc>
                <a:spcPct val="100000"/>
              </a:lnSpc>
              <a:spcBef>
                <a:spcPct val="30000"/>
              </a:spcBef>
              <a:spcAft>
                <a:spcPct val="3000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什么是金子塔原理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rgbClr val="005BAA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7201" y="1260282"/>
            <a:ext cx="599819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/>
              <a:t>　     用一句话说，金字塔原则就是，任何事情都可以归纳出一个中心论点，而此中心论点可由三至七个论据支持，这些一级论据本身也可以是个论点，被二级的三至七个论据支持，如此延伸，状如金字塔。 </a:t>
            </a:r>
            <a:endParaRPr lang="en-US" altLang="zh-CN" sz="2800" dirty="0" smtClean="0"/>
          </a:p>
          <a:p>
            <a:r>
              <a:rPr lang="en-US" altLang="zh-CN" sz="2800" dirty="0" smtClean="0"/>
              <a:t>                                                   </a:t>
            </a:r>
            <a:endParaRPr lang="zh-CN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457200" y="4854096"/>
            <a:ext cx="854465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1990</a:t>
            </a:r>
            <a:r>
              <a:rPr lang="zh-CN" altLang="en-US" dirty="0" smtClean="0"/>
              <a:t>年</a:t>
            </a:r>
            <a:r>
              <a:rPr lang="en-US" altLang="zh-CN" dirty="0" smtClean="0"/>
              <a:t>-1998</a:t>
            </a:r>
            <a:r>
              <a:rPr lang="zh-CN" altLang="en-US" dirty="0" smtClean="0"/>
              <a:t>年就读于协和医科大学，获</a:t>
            </a:r>
            <a:r>
              <a:rPr lang="zh-CN" altLang="en-US" dirty="0" smtClean="0">
                <a:solidFill>
                  <a:srgbClr val="FF0000"/>
                </a:solidFill>
              </a:rPr>
              <a:t>临床医学博士</a:t>
            </a:r>
            <a:r>
              <a:rPr lang="zh-CN" altLang="en-US" dirty="0" smtClean="0"/>
              <a:t>，妇科肿瘤专业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美国</a:t>
            </a:r>
            <a:r>
              <a:rPr lang="en-US" altLang="zh-CN" dirty="0" smtClean="0"/>
              <a:t>Emory University </a:t>
            </a:r>
            <a:r>
              <a:rPr lang="en-US" altLang="zh-CN" dirty="0" err="1" smtClean="0"/>
              <a:t>Goizueta</a:t>
            </a:r>
            <a:r>
              <a:rPr lang="en-US" altLang="zh-CN" dirty="0" smtClean="0"/>
              <a:t> Business School </a:t>
            </a:r>
            <a:r>
              <a:rPr lang="zh-CN" altLang="en-US" dirty="0" smtClean="0">
                <a:solidFill>
                  <a:srgbClr val="FF0000"/>
                </a:solidFill>
              </a:rPr>
              <a:t>工商管理硕士</a:t>
            </a:r>
            <a:r>
              <a:rPr lang="zh-CN" altLang="en-US" dirty="0" smtClean="0"/>
              <a:t>。曾就职于麦肯锡公司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McKinsey&amp;Co</a:t>
            </a:r>
            <a:r>
              <a:rPr lang="en-US" altLang="zh-CN" dirty="0" smtClean="0"/>
              <a:t>)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曾为华润集团战略管理部</a:t>
            </a:r>
            <a:r>
              <a:rPr lang="zh-CN" altLang="en-US" dirty="0" smtClean="0">
                <a:solidFill>
                  <a:srgbClr val="FF0000"/>
                </a:solidFill>
              </a:rPr>
              <a:t>总经理</a:t>
            </a:r>
            <a:r>
              <a:rPr lang="zh-CN" altLang="en-US" dirty="0" smtClean="0"/>
              <a:t>。</a:t>
            </a:r>
            <a:r>
              <a:rPr lang="en-US" altLang="zh-CN" dirty="0" smtClean="0"/>
              <a:t>2011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10</a:t>
            </a:r>
            <a:r>
              <a:rPr lang="zh-CN" altLang="en-US" dirty="0" smtClean="0"/>
              <a:t>月当选为华润医疗集团有限公司</a:t>
            </a:r>
            <a:r>
              <a:rPr lang="en-US" altLang="zh-CN" dirty="0" smtClean="0">
                <a:solidFill>
                  <a:srgbClr val="FF0000"/>
                </a:solidFill>
              </a:rPr>
              <a:t>CEO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455391" y="438412"/>
            <a:ext cx="1754897" cy="3123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爆炸形 2 11"/>
          <p:cNvSpPr/>
          <p:nvPr/>
        </p:nvSpPr>
        <p:spPr>
          <a:xfrm>
            <a:off x="-150124" y="3562128"/>
            <a:ext cx="5854888" cy="3295872"/>
          </a:xfrm>
          <a:prstGeom prst="irregularSeal2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“</a:t>
            </a:r>
            <a:r>
              <a:rPr lang="en-US" altLang="zh-CN" sz="2400" dirty="0" smtClean="0"/>
              <a:t>2013</a:t>
            </a:r>
            <a:r>
              <a:rPr lang="zh-CN" altLang="en-US" sz="2400" dirty="0" smtClean="0"/>
              <a:t>第八届中国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作家富豪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榜</a:t>
            </a:r>
            <a:r>
              <a:rPr lang="zh-CN" altLang="en-US" sz="2400" dirty="0" smtClean="0"/>
              <a:t>” 冯唐以</a:t>
            </a:r>
            <a:r>
              <a:rPr lang="en-US" altLang="zh-CN" sz="2400" dirty="0" smtClean="0"/>
              <a:t>295</a:t>
            </a:r>
            <a:r>
              <a:rPr lang="zh-CN" altLang="en-US" sz="2400" dirty="0" smtClean="0"/>
              <a:t>万的版税收入荣登第</a:t>
            </a:r>
            <a:r>
              <a:rPr lang="en-US" altLang="zh-CN" sz="2400" dirty="0" smtClean="0"/>
              <a:t>39</a:t>
            </a:r>
            <a:r>
              <a:rPr lang="zh-CN" altLang="en-US" sz="2400" dirty="0" smtClean="0"/>
              <a:t>位</a:t>
            </a:r>
            <a:r>
              <a:rPr lang="en-US" altLang="zh-CN" sz="2400" dirty="0" smtClean="0"/>
              <a:t>!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72252" y="3693466"/>
            <a:ext cx="38492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dirty="0" smtClean="0">
                <a:solidFill>
                  <a:prstClr val="black"/>
                </a:solidFill>
              </a:rPr>
              <a:t>-----------------------</a:t>
            </a:r>
            <a:r>
              <a:rPr lang="zh-CN" altLang="en-US" sz="2800" dirty="0" smtClean="0">
                <a:solidFill>
                  <a:prstClr val="black"/>
                </a:solidFill>
              </a:rPr>
              <a:t>冯唐</a:t>
            </a:r>
            <a:endParaRPr lang="zh-CN" altLang="en-US" sz="2800" dirty="0">
              <a:solidFill>
                <a:prstClr val="black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8413723" y="450724"/>
            <a:ext cx="615553" cy="3811300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CN" altLang="en-US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冯唐易老，李广难封！</a:t>
            </a:r>
            <a:endParaRPr lang="zh-CN" altLang="en-US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63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6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6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  <p:bldP spid="11" grpId="0"/>
      <p:bldP spid="12" grpId="0" animBg="1"/>
      <p:bldP spid="3" grpId="0"/>
      <p:bldP spid="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-1"/>
            <a:ext cx="9144000" cy="5803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90662" y="5543550"/>
            <a:ext cx="6162675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演绎推论</a:t>
            </a:r>
            <a:endParaRPr lang="zh-CN" alt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25" y="1534947"/>
            <a:ext cx="8902875" cy="411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589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1628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691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144000" cy="6863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896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144000" cy="6874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998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15153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101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-1" y="0"/>
            <a:ext cx="915867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61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15504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715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-1"/>
            <a:ext cx="9144000" cy="686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>
          <a:xfrm>
            <a:off x="2957289" y="704850"/>
            <a:ext cx="4762872" cy="1143000"/>
          </a:xfrm>
        </p:spPr>
        <p:txBody>
          <a:bodyPr>
            <a:normAutofit/>
          </a:bodyPr>
          <a:lstStyle/>
          <a:p>
            <a:r>
              <a:rPr lang="zh-CN" altLang="en-US" sz="2000" dirty="0" smtClean="0"/>
              <a:t>需求系统组开发工作流</a:t>
            </a:r>
            <a:endParaRPr lang="zh-CN" altLang="zh-CN" sz="2000" dirty="0"/>
          </a:p>
        </p:txBody>
      </p:sp>
      <p:graphicFrame>
        <p:nvGraphicFramePr>
          <p:cNvPr id="4" name="图示 3"/>
          <p:cNvGraphicFramePr/>
          <p:nvPr/>
        </p:nvGraphicFramePr>
        <p:xfrm>
          <a:off x="123825" y="1991891"/>
          <a:ext cx="9020175" cy="3112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5" name="图示 4"/>
          <p:cNvGraphicFramePr/>
          <p:nvPr/>
        </p:nvGraphicFramePr>
        <p:xfrm>
          <a:off x="8092033" y="2783979"/>
          <a:ext cx="1051967" cy="519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11" name="直接箭头连接符 10"/>
          <p:cNvCxnSpPr/>
          <p:nvPr/>
        </p:nvCxnSpPr>
        <p:spPr bwMode="auto">
          <a:xfrm flipV="1">
            <a:off x="303337" y="2207915"/>
            <a:ext cx="0" cy="1080120"/>
          </a:xfrm>
          <a:prstGeom prst="straightConnector1">
            <a:avLst/>
          </a:prstGeom>
          <a:solidFill>
            <a:srgbClr val="FF99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0" y="2711971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 smtClean="0">
                <a:solidFill>
                  <a:schemeClr val="tx1"/>
                </a:solidFill>
              </a:rPr>
              <a:t>进入需求</a:t>
            </a:r>
            <a:endParaRPr lang="en-US" altLang="zh-CN" sz="900" dirty="0" smtClean="0">
              <a:solidFill>
                <a:schemeClr val="tx1"/>
              </a:solidFill>
            </a:endParaRPr>
          </a:p>
          <a:p>
            <a:r>
              <a:rPr lang="zh-CN" altLang="en-US" sz="900" dirty="0" smtClean="0">
                <a:solidFill>
                  <a:schemeClr val="tx1"/>
                </a:solidFill>
              </a:rPr>
              <a:t>跟踪表</a:t>
            </a:r>
            <a:endParaRPr lang="zh-CN" altLang="en-US" sz="900" dirty="0">
              <a:solidFill>
                <a:schemeClr val="tx1"/>
              </a:solidFill>
            </a:endParaRPr>
          </a:p>
        </p:txBody>
      </p:sp>
      <p:cxnSp>
        <p:nvCxnSpPr>
          <p:cNvPr id="13" name="直接箭头连接符 12"/>
          <p:cNvCxnSpPr/>
          <p:nvPr/>
        </p:nvCxnSpPr>
        <p:spPr bwMode="auto">
          <a:xfrm>
            <a:off x="303337" y="3792091"/>
            <a:ext cx="0" cy="1296144"/>
          </a:xfrm>
          <a:prstGeom prst="straightConnector1">
            <a:avLst/>
          </a:prstGeom>
          <a:solidFill>
            <a:srgbClr val="FF99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直接箭头连接符 18"/>
          <p:cNvCxnSpPr/>
          <p:nvPr/>
        </p:nvCxnSpPr>
        <p:spPr bwMode="auto">
          <a:xfrm flipV="1">
            <a:off x="1167433" y="3792091"/>
            <a:ext cx="0" cy="1224136"/>
          </a:xfrm>
          <a:prstGeom prst="straightConnector1">
            <a:avLst/>
          </a:prstGeom>
          <a:solidFill>
            <a:srgbClr val="FF99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591369" y="4440163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900" dirty="0" smtClean="0">
                <a:solidFill>
                  <a:schemeClr val="tx1"/>
                </a:solidFill>
              </a:rPr>
              <a:t>1.</a:t>
            </a:r>
            <a:r>
              <a:rPr lang="zh-CN" altLang="en-US" sz="900" dirty="0" smtClean="0">
                <a:solidFill>
                  <a:schemeClr val="tx1"/>
                </a:solidFill>
              </a:rPr>
              <a:t>指派需求分析</a:t>
            </a:r>
            <a:endParaRPr lang="en-US" altLang="zh-CN" sz="900" dirty="0" smtClean="0">
              <a:solidFill>
                <a:schemeClr val="tx1"/>
              </a:solidFill>
            </a:endParaRPr>
          </a:p>
          <a:p>
            <a:pPr algn="l"/>
            <a:r>
              <a:rPr lang="en-US" altLang="zh-CN" sz="900" dirty="0" smtClean="0">
                <a:solidFill>
                  <a:schemeClr val="tx1"/>
                </a:solidFill>
              </a:rPr>
              <a:t>2.</a:t>
            </a:r>
            <a:r>
              <a:rPr lang="zh-CN" altLang="en-US" sz="900" dirty="0" smtClean="0">
                <a:solidFill>
                  <a:schemeClr val="tx1"/>
                </a:solidFill>
              </a:rPr>
              <a:t>需求分析计划</a:t>
            </a:r>
            <a:endParaRPr lang="zh-CN" altLang="en-US" sz="900" dirty="0">
              <a:solidFill>
                <a:schemeClr val="tx1"/>
              </a:solidFill>
            </a:endParaRPr>
          </a:p>
        </p:txBody>
      </p:sp>
      <p:cxnSp>
        <p:nvCxnSpPr>
          <p:cNvPr id="22" name="直接箭头连接符 21"/>
          <p:cNvCxnSpPr/>
          <p:nvPr/>
        </p:nvCxnSpPr>
        <p:spPr bwMode="auto">
          <a:xfrm flipV="1">
            <a:off x="1959521" y="2207915"/>
            <a:ext cx="0" cy="1080120"/>
          </a:xfrm>
          <a:prstGeom prst="straightConnector1">
            <a:avLst/>
          </a:prstGeom>
          <a:solidFill>
            <a:srgbClr val="FF99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1599481" y="2711971"/>
            <a:ext cx="7920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 smtClean="0">
                <a:solidFill>
                  <a:schemeClr val="tx1"/>
                </a:solidFill>
              </a:rPr>
              <a:t>1.</a:t>
            </a:r>
            <a:r>
              <a:rPr lang="zh-CN" altLang="en-US" sz="900" dirty="0" smtClean="0">
                <a:solidFill>
                  <a:schemeClr val="tx1"/>
                </a:solidFill>
              </a:rPr>
              <a:t>需求分析完成状态</a:t>
            </a:r>
            <a:endParaRPr lang="en-US" altLang="zh-CN" sz="900" dirty="0" smtClean="0">
              <a:solidFill>
                <a:schemeClr val="tx1"/>
              </a:solidFill>
            </a:endParaRPr>
          </a:p>
          <a:p>
            <a:r>
              <a:rPr lang="en-US" altLang="zh-CN" sz="900" dirty="0" smtClean="0">
                <a:solidFill>
                  <a:schemeClr val="tx1"/>
                </a:solidFill>
              </a:rPr>
              <a:t>2.</a:t>
            </a:r>
            <a:r>
              <a:rPr lang="zh-CN" altLang="en-US" sz="900" dirty="0" smtClean="0">
                <a:solidFill>
                  <a:schemeClr val="tx1"/>
                </a:solidFill>
              </a:rPr>
              <a:t>研发需求</a:t>
            </a:r>
            <a:endParaRPr lang="zh-CN" altLang="en-US" sz="900" dirty="0">
              <a:solidFill>
                <a:schemeClr val="tx1"/>
              </a:solidFill>
            </a:endParaRPr>
          </a:p>
        </p:txBody>
      </p:sp>
      <p:cxnSp>
        <p:nvCxnSpPr>
          <p:cNvPr id="24" name="直接箭头连接符 23"/>
          <p:cNvCxnSpPr/>
          <p:nvPr/>
        </p:nvCxnSpPr>
        <p:spPr bwMode="auto">
          <a:xfrm flipV="1">
            <a:off x="2247553" y="3792091"/>
            <a:ext cx="0" cy="1224136"/>
          </a:xfrm>
          <a:prstGeom prst="straightConnector1">
            <a:avLst/>
          </a:prstGeom>
          <a:solidFill>
            <a:srgbClr val="FF99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1743497" y="4152131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900" dirty="0" smtClean="0">
                <a:solidFill>
                  <a:schemeClr val="tx1"/>
                </a:solidFill>
              </a:rPr>
              <a:t>1.</a:t>
            </a:r>
            <a:r>
              <a:rPr lang="zh-CN" altLang="en-US" sz="900" dirty="0" smtClean="0">
                <a:solidFill>
                  <a:schemeClr val="tx1"/>
                </a:solidFill>
              </a:rPr>
              <a:t>指派需求决策</a:t>
            </a:r>
            <a:endParaRPr lang="en-US" altLang="zh-CN" sz="900" dirty="0" smtClean="0">
              <a:solidFill>
                <a:schemeClr val="tx1"/>
              </a:solidFill>
            </a:endParaRPr>
          </a:p>
          <a:p>
            <a:pPr algn="l"/>
            <a:r>
              <a:rPr lang="en-US" altLang="zh-CN" sz="900" dirty="0" smtClean="0">
                <a:solidFill>
                  <a:schemeClr val="tx1"/>
                </a:solidFill>
              </a:rPr>
              <a:t>2.</a:t>
            </a:r>
            <a:r>
              <a:rPr lang="zh-CN" altLang="en-US" sz="900" dirty="0" smtClean="0">
                <a:solidFill>
                  <a:schemeClr val="tx1"/>
                </a:solidFill>
              </a:rPr>
              <a:t>需求决策计划</a:t>
            </a:r>
            <a:endParaRPr lang="zh-CN" altLang="en-US" sz="900" dirty="0">
              <a:solidFill>
                <a:schemeClr val="tx1"/>
              </a:solidFill>
            </a:endParaRPr>
          </a:p>
        </p:txBody>
      </p:sp>
      <p:cxnSp>
        <p:nvCxnSpPr>
          <p:cNvPr id="27" name="直接箭头连接符 26"/>
          <p:cNvCxnSpPr/>
          <p:nvPr/>
        </p:nvCxnSpPr>
        <p:spPr bwMode="auto">
          <a:xfrm flipV="1">
            <a:off x="3039641" y="2207915"/>
            <a:ext cx="0" cy="1080120"/>
          </a:xfrm>
          <a:prstGeom prst="straightConnector1">
            <a:avLst/>
          </a:prstGeom>
          <a:solidFill>
            <a:srgbClr val="FF99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2607593" y="2774687"/>
            <a:ext cx="10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900" dirty="0" smtClean="0">
                <a:solidFill>
                  <a:schemeClr val="tx1"/>
                </a:solidFill>
              </a:rPr>
              <a:t>1.</a:t>
            </a:r>
            <a:r>
              <a:rPr lang="zh-CN" altLang="en-US" sz="900" dirty="0" smtClean="0">
                <a:solidFill>
                  <a:schemeClr val="tx1"/>
                </a:solidFill>
              </a:rPr>
              <a:t>采纳或拒绝</a:t>
            </a:r>
            <a:endParaRPr lang="en-US" altLang="zh-CN" sz="900" dirty="0" smtClean="0">
              <a:solidFill>
                <a:schemeClr val="tx1"/>
              </a:solidFill>
            </a:endParaRPr>
          </a:p>
          <a:p>
            <a:pPr algn="l"/>
            <a:r>
              <a:rPr lang="en-US" altLang="zh-CN" sz="900" dirty="0" smtClean="0">
                <a:solidFill>
                  <a:schemeClr val="tx1"/>
                </a:solidFill>
              </a:rPr>
              <a:t>2.</a:t>
            </a:r>
            <a:r>
              <a:rPr lang="zh-CN" altLang="en-US" sz="900" dirty="0" smtClean="0">
                <a:solidFill>
                  <a:schemeClr val="tx1"/>
                </a:solidFill>
              </a:rPr>
              <a:t>版本计划</a:t>
            </a:r>
            <a:endParaRPr lang="en-US" altLang="zh-CN" sz="900" dirty="0" smtClean="0">
              <a:solidFill>
                <a:schemeClr val="tx1"/>
              </a:solidFill>
            </a:endParaRPr>
          </a:p>
          <a:p>
            <a:pPr algn="l"/>
            <a:r>
              <a:rPr lang="en-US" altLang="zh-CN" sz="900" dirty="0" smtClean="0">
                <a:solidFill>
                  <a:schemeClr val="tx1"/>
                </a:solidFill>
              </a:rPr>
              <a:t>3.</a:t>
            </a:r>
            <a:r>
              <a:rPr lang="zh-CN" altLang="en-US" sz="900" dirty="0" smtClean="0">
                <a:solidFill>
                  <a:schemeClr val="tx1"/>
                </a:solidFill>
              </a:rPr>
              <a:t>系统方案设计计划</a:t>
            </a:r>
            <a:endParaRPr lang="en-US" altLang="zh-CN" sz="900" dirty="0" smtClean="0">
              <a:solidFill>
                <a:schemeClr val="tx1"/>
              </a:solidFill>
            </a:endParaRPr>
          </a:p>
        </p:txBody>
      </p:sp>
      <p:cxnSp>
        <p:nvCxnSpPr>
          <p:cNvPr id="29" name="直接箭头连接符 28"/>
          <p:cNvCxnSpPr/>
          <p:nvPr/>
        </p:nvCxnSpPr>
        <p:spPr bwMode="auto">
          <a:xfrm flipV="1">
            <a:off x="3183657" y="3792091"/>
            <a:ext cx="0" cy="1224136"/>
          </a:xfrm>
          <a:prstGeom prst="straightConnector1">
            <a:avLst/>
          </a:prstGeom>
          <a:solidFill>
            <a:srgbClr val="FF99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2607593" y="4512171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900" dirty="0" smtClean="0">
                <a:solidFill>
                  <a:schemeClr val="tx1"/>
                </a:solidFill>
              </a:rPr>
              <a:t>1.</a:t>
            </a:r>
            <a:r>
              <a:rPr lang="zh-CN" altLang="en-US" sz="900" dirty="0" smtClean="0">
                <a:solidFill>
                  <a:schemeClr val="tx1"/>
                </a:solidFill>
              </a:rPr>
              <a:t>指派方案设计</a:t>
            </a:r>
            <a:endParaRPr lang="en-US" altLang="zh-CN" sz="900" dirty="0" smtClean="0">
              <a:solidFill>
                <a:schemeClr val="tx1"/>
              </a:solidFill>
            </a:endParaRPr>
          </a:p>
          <a:p>
            <a:pPr algn="l"/>
            <a:r>
              <a:rPr lang="en-US" altLang="zh-CN" sz="900" dirty="0" smtClean="0">
                <a:solidFill>
                  <a:schemeClr val="tx1"/>
                </a:solidFill>
              </a:rPr>
              <a:t>2.</a:t>
            </a:r>
            <a:r>
              <a:rPr lang="zh-CN" altLang="en-US" sz="900" dirty="0" smtClean="0">
                <a:solidFill>
                  <a:schemeClr val="tx1"/>
                </a:solidFill>
              </a:rPr>
              <a:t>方案设计计划</a:t>
            </a:r>
            <a:endParaRPr lang="zh-CN" altLang="en-US" sz="900" dirty="0">
              <a:solidFill>
                <a:schemeClr val="tx1"/>
              </a:solidFill>
            </a:endParaRPr>
          </a:p>
        </p:txBody>
      </p:sp>
      <p:cxnSp>
        <p:nvCxnSpPr>
          <p:cNvPr id="35" name="直接箭头连接符 34"/>
          <p:cNvCxnSpPr/>
          <p:nvPr/>
        </p:nvCxnSpPr>
        <p:spPr bwMode="auto">
          <a:xfrm flipV="1">
            <a:off x="4047753" y="2207915"/>
            <a:ext cx="0" cy="1080120"/>
          </a:xfrm>
          <a:prstGeom prst="straightConnector1">
            <a:avLst/>
          </a:prstGeom>
          <a:solidFill>
            <a:srgbClr val="FF99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3615705" y="2639963"/>
            <a:ext cx="86409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900" dirty="0" smtClean="0">
                <a:solidFill>
                  <a:schemeClr val="tx1"/>
                </a:solidFill>
              </a:rPr>
              <a:t>1.</a:t>
            </a:r>
            <a:r>
              <a:rPr lang="zh-CN" altLang="en-US" sz="900" dirty="0" smtClean="0">
                <a:solidFill>
                  <a:schemeClr val="tx1"/>
                </a:solidFill>
              </a:rPr>
              <a:t>方案文档</a:t>
            </a:r>
            <a:endParaRPr lang="en-US" altLang="zh-CN" sz="900" dirty="0" smtClean="0">
              <a:solidFill>
                <a:schemeClr val="tx1"/>
              </a:solidFill>
            </a:endParaRPr>
          </a:p>
          <a:p>
            <a:pPr algn="l"/>
            <a:r>
              <a:rPr lang="en-US" altLang="zh-CN" sz="900" dirty="0" smtClean="0">
                <a:solidFill>
                  <a:schemeClr val="tx1"/>
                </a:solidFill>
              </a:rPr>
              <a:t>2.</a:t>
            </a:r>
            <a:r>
              <a:rPr lang="zh-CN" altLang="en-US" sz="900" dirty="0" smtClean="0">
                <a:solidFill>
                  <a:schemeClr val="tx1"/>
                </a:solidFill>
              </a:rPr>
              <a:t>接口文档</a:t>
            </a:r>
            <a:endParaRPr lang="en-US" altLang="zh-CN" sz="900" dirty="0" smtClean="0">
              <a:solidFill>
                <a:schemeClr val="tx1"/>
              </a:solidFill>
            </a:endParaRPr>
          </a:p>
          <a:p>
            <a:pPr algn="l"/>
            <a:r>
              <a:rPr lang="en-US" altLang="zh-CN" sz="900" dirty="0" smtClean="0">
                <a:solidFill>
                  <a:schemeClr val="tx1"/>
                </a:solidFill>
              </a:rPr>
              <a:t>3.</a:t>
            </a:r>
            <a:r>
              <a:rPr lang="zh-CN" altLang="en-US" sz="900" dirty="0" smtClean="0">
                <a:solidFill>
                  <a:schemeClr val="tx1"/>
                </a:solidFill>
              </a:rPr>
              <a:t>工作量评估</a:t>
            </a:r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303337" y="1487835"/>
            <a:ext cx="1656184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/>
          <a:lstStyle/>
          <a:p>
            <a:pPr lvl="0"/>
            <a:r>
              <a:rPr lang="zh-CN" altLang="en-US" sz="800" dirty="0" smtClean="0">
                <a:solidFill>
                  <a:schemeClr val="tx1"/>
                </a:solidFill>
              </a:rPr>
              <a:t>产生市场需求记录</a:t>
            </a:r>
            <a:endParaRPr lang="zh-CN" altLang="en-US" sz="800" dirty="0">
              <a:solidFill>
                <a:schemeClr val="tx1"/>
              </a:solidFill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1959521" y="1487835"/>
            <a:ext cx="108012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/>
          <a:lstStyle/>
          <a:p>
            <a:pPr lvl="0" algn="l"/>
            <a:r>
              <a:rPr lang="en-US" altLang="zh-CN" sz="800" dirty="0" smtClean="0">
                <a:solidFill>
                  <a:schemeClr val="tx1"/>
                </a:solidFill>
              </a:rPr>
              <a:t>1.</a:t>
            </a:r>
            <a:r>
              <a:rPr lang="zh-CN" altLang="en-US" sz="800" dirty="0" smtClean="0">
                <a:solidFill>
                  <a:schemeClr val="tx1"/>
                </a:solidFill>
              </a:rPr>
              <a:t>产生研发需求记录</a:t>
            </a:r>
            <a:endParaRPr lang="en-US" altLang="zh-CN" sz="800" dirty="0" smtClean="0">
              <a:solidFill>
                <a:schemeClr val="tx1"/>
              </a:solidFill>
            </a:endParaRPr>
          </a:p>
          <a:p>
            <a:pPr lvl="0" algn="l"/>
            <a:r>
              <a:rPr lang="en-US" altLang="zh-CN" sz="800" dirty="0" smtClean="0">
                <a:solidFill>
                  <a:schemeClr val="tx1"/>
                </a:solidFill>
              </a:rPr>
              <a:t>2.</a:t>
            </a:r>
            <a:r>
              <a:rPr lang="zh-CN" altLang="en-US" sz="800" dirty="0" smtClean="0">
                <a:solidFill>
                  <a:schemeClr val="tx1"/>
                </a:solidFill>
              </a:rPr>
              <a:t>产生市场需求与</a:t>
            </a:r>
            <a:endParaRPr lang="en-US" altLang="zh-CN" sz="800" dirty="0" smtClean="0">
              <a:solidFill>
                <a:schemeClr val="tx1"/>
              </a:solidFill>
            </a:endParaRPr>
          </a:p>
          <a:p>
            <a:pPr lvl="0" algn="l"/>
            <a:r>
              <a:rPr lang="zh-CN" altLang="en-US" sz="800" dirty="0" smtClean="0">
                <a:solidFill>
                  <a:schemeClr val="tx1"/>
                </a:solidFill>
              </a:rPr>
              <a:t>研发需求关联</a:t>
            </a:r>
            <a:endParaRPr lang="en-US" altLang="zh-CN" sz="800" dirty="0" smtClean="0">
              <a:solidFill>
                <a:schemeClr val="tx1"/>
              </a:solidFill>
            </a:endParaRPr>
          </a:p>
          <a:p>
            <a:pPr lvl="0" algn="l"/>
            <a:r>
              <a:rPr lang="en-US" altLang="zh-CN" sz="800" dirty="0" smtClean="0">
                <a:solidFill>
                  <a:schemeClr val="tx1"/>
                </a:solidFill>
              </a:rPr>
              <a:t>3.</a:t>
            </a:r>
            <a:r>
              <a:rPr lang="zh-CN" altLang="en-US" sz="800" dirty="0" smtClean="0">
                <a:solidFill>
                  <a:schemeClr val="tx1"/>
                </a:solidFill>
              </a:rPr>
              <a:t>更新市场需求为</a:t>
            </a:r>
            <a:endParaRPr lang="en-US" altLang="zh-CN" sz="800" dirty="0" smtClean="0">
              <a:solidFill>
                <a:schemeClr val="tx1"/>
              </a:solidFill>
            </a:endParaRPr>
          </a:p>
          <a:p>
            <a:pPr lvl="0" algn="l"/>
            <a:r>
              <a:rPr lang="zh-CN" altLang="en-US" sz="800" dirty="0" smtClean="0">
                <a:solidFill>
                  <a:schemeClr val="tx1"/>
                </a:solidFill>
              </a:rPr>
              <a:t>需求分析完成状态</a:t>
            </a:r>
            <a:endParaRPr lang="zh-CN" altLang="en-US" sz="800" dirty="0">
              <a:solidFill>
                <a:schemeClr val="tx1"/>
              </a:solidFill>
            </a:endParaRPr>
          </a:p>
        </p:txBody>
      </p:sp>
      <p:sp>
        <p:nvSpPr>
          <p:cNvPr id="44" name="矩形 43"/>
          <p:cNvSpPr/>
          <p:nvPr/>
        </p:nvSpPr>
        <p:spPr bwMode="auto">
          <a:xfrm>
            <a:off x="3039641" y="1487835"/>
            <a:ext cx="1008112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/>
          <a:lstStyle/>
          <a:p>
            <a:pPr lvl="0" algn="l"/>
            <a:r>
              <a:rPr lang="en-US" altLang="zh-CN" sz="800" dirty="0" smtClean="0">
                <a:solidFill>
                  <a:schemeClr val="tx1"/>
                </a:solidFill>
              </a:rPr>
              <a:t>1.</a:t>
            </a:r>
            <a:r>
              <a:rPr lang="zh-CN" altLang="en-US" sz="800" dirty="0" smtClean="0">
                <a:solidFill>
                  <a:schemeClr val="tx1"/>
                </a:solidFill>
              </a:rPr>
              <a:t>市场需求采纳或</a:t>
            </a:r>
            <a:endParaRPr lang="en-US" altLang="zh-CN" sz="800" dirty="0" smtClean="0">
              <a:solidFill>
                <a:schemeClr val="tx1"/>
              </a:solidFill>
            </a:endParaRPr>
          </a:p>
          <a:p>
            <a:pPr lvl="0" algn="l"/>
            <a:r>
              <a:rPr lang="zh-CN" altLang="en-US" sz="800" dirty="0" smtClean="0">
                <a:solidFill>
                  <a:schemeClr val="tx1"/>
                </a:solidFill>
              </a:rPr>
              <a:t>拒绝状态更新</a:t>
            </a:r>
            <a:endParaRPr lang="en-US" altLang="zh-CN" sz="800" dirty="0" smtClean="0">
              <a:solidFill>
                <a:schemeClr val="tx1"/>
              </a:solidFill>
            </a:endParaRPr>
          </a:p>
          <a:p>
            <a:pPr algn="l"/>
            <a:r>
              <a:rPr lang="en-US" altLang="zh-CN" sz="800" dirty="0" smtClean="0">
                <a:solidFill>
                  <a:schemeClr val="tx1"/>
                </a:solidFill>
              </a:rPr>
              <a:t>2.</a:t>
            </a:r>
            <a:r>
              <a:rPr lang="zh-CN" altLang="en-US" sz="800" dirty="0" smtClean="0">
                <a:solidFill>
                  <a:schemeClr val="tx1"/>
                </a:solidFill>
              </a:rPr>
              <a:t>平台需求向平台</a:t>
            </a:r>
            <a:endParaRPr lang="en-US" altLang="zh-CN" sz="800" dirty="0" smtClean="0">
              <a:solidFill>
                <a:schemeClr val="tx1"/>
              </a:solidFill>
            </a:endParaRPr>
          </a:p>
          <a:p>
            <a:pPr algn="l"/>
            <a:r>
              <a:rPr lang="zh-CN" altLang="en-US" sz="800" dirty="0" smtClean="0">
                <a:solidFill>
                  <a:schemeClr val="tx1"/>
                </a:solidFill>
              </a:rPr>
              <a:t>移交，并协定平台方</a:t>
            </a:r>
            <a:endParaRPr lang="en-US" altLang="zh-CN" sz="800" dirty="0" smtClean="0">
              <a:solidFill>
                <a:schemeClr val="tx1"/>
              </a:solidFill>
            </a:endParaRPr>
          </a:p>
          <a:p>
            <a:pPr algn="l"/>
            <a:r>
              <a:rPr lang="zh-CN" altLang="en-US" sz="800" dirty="0" smtClean="0">
                <a:solidFill>
                  <a:schemeClr val="tx1"/>
                </a:solidFill>
              </a:rPr>
              <a:t>案计划</a:t>
            </a:r>
            <a:endParaRPr lang="zh-CN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9" name="矩形 48"/>
          <p:cNvSpPr/>
          <p:nvPr/>
        </p:nvSpPr>
        <p:spPr bwMode="auto">
          <a:xfrm>
            <a:off x="4047753" y="1487835"/>
            <a:ext cx="4032448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/>
          <a:lstStyle/>
          <a:p>
            <a:pPr lvl="0"/>
            <a:r>
              <a:rPr lang="zh-CN" altLang="en-US" sz="800" dirty="0" smtClean="0">
                <a:solidFill>
                  <a:schemeClr val="tx1"/>
                </a:solidFill>
              </a:rPr>
              <a:t>研发需求开发状态跟踪，自动生成市场需求开发状态</a:t>
            </a:r>
            <a:endParaRPr lang="en-US" altLang="zh-CN" sz="800" dirty="0" smtClean="0">
              <a:solidFill>
                <a:schemeClr val="tx1"/>
              </a:solidFill>
            </a:endParaRPr>
          </a:p>
        </p:txBody>
      </p:sp>
      <p:cxnSp>
        <p:nvCxnSpPr>
          <p:cNvPr id="50" name="直接箭头连接符 49"/>
          <p:cNvCxnSpPr/>
          <p:nvPr/>
        </p:nvCxnSpPr>
        <p:spPr bwMode="auto">
          <a:xfrm flipV="1">
            <a:off x="5991969" y="2207915"/>
            <a:ext cx="0" cy="1080120"/>
          </a:xfrm>
          <a:prstGeom prst="straightConnector1">
            <a:avLst/>
          </a:prstGeom>
          <a:solidFill>
            <a:srgbClr val="FF99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1" name="TextBox 50"/>
          <p:cNvSpPr txBox="1"/>
          <p:nvPr/>
        </p:nvSpPr>
        <p:spPr>
          <a:xfrm>
            <a:off x="5559921" y="2639963"/>
            <a:ext cx="7920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 smtClean="0">
                <a:solidFill>
                  <a:schemeClr val="tx1"/>
                </a:solidFill>
              </a:rPr>
              <a:t>集成</a:t>
            </a:r>
            <a:endParaRPr lang="zh-CN" altLang="en-US" sz="900" dirty="0">
              <a:solidFill>
                <a:schemeClr val="tx1"/>
              </a:solidFill>
            </a:endParaRPr>
          </a:p>
        </p:txBody>
      </p:sp>
      <p:cxnSp>
        <p:nvCxnSpPr>
          <p:cNvPr id="52" name="直接箭头连接符 51"/>
          <p:cNvCxnSpPr/>
          <p:nvPr/>
        </p:nvCxnSpPr>
        <p:spPr bwMode="auto">
          <a:xfrm flipV="1">
            <a:off x="7000081" y="2207915"/>
            <a:ext cx="0" cy="1080120"/>
          </a:xfrm>
          <a:prstGeom prst="straightConnector1">
            <a:avLst/>
          </a:prstGeom>
          <a:solidFill>
            <a:srgbClr val="FF99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3" name="TextBox 52"/>
          <p:cNvSpPr txBox="1"/>
          <p:nvPr/>
        </p:nvSpPr>
        <p:spPr>
          <a:xfrm>
            <a:off x="6568033" y="2639963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 smtClean="0">
                <a:solidFill>
                  <a:schemeClr val="tx1"/>
                </a:solidFill>
              </a:rPr>
              <a:t>集测</a:t>
            </a:r>
            <a:r>
              <a:rPr lang="en-US" altLang="zh-CN" sz="900" dirty="0" smtClean="0">
                <a:solidFill>
                  <a:schemeClr val="tx1"/>
                </a:solidFill>
              </a:rPr>
              <a:t>&amp;</a:t>
            </a:r>
            <a:r>
              <a:rPr lang="zh-CN" altLang="en-US" sz="900" dirty="0" smtClean="0">
                <a:solidFill>
                  <a:schemeClr val="tx1"/>
                </a:solidFill>
              </a:rPr>
              <a:t>系统测试</a:t>
            </a:r>
            <a:endParaRPr lang="zh-CN" altLang="en-US" sz="900" dirty="0">
              <a:solidFill>
                <a:schemeClr val="tx1"/>
              </a:solidFill>
            </a:endParaRPr>
          </a:p>
        </p:txBody>
      </p:sp>
      <p:cxnSp>
        <p:nvCxnSpPr>
          <p:cNvPr id="54" name="直接箭头连接符 53"/>
          <p:cNvCxnSpPr/>
          <p:nvPr/>
        </p:nvCxnSpPr>
        <p:spPr bwMode="auto">
          <a:xfrm>
            <a:off x="5199881" y="3792091"/>
            <a:ext cx="0" cy="1296144"/>
          </a:xfrm>
          <a:prstGeom prst="straightConnector1">
            <a:avLst/>
          </a:prstGeom>
          <a:solidFill>
            <a:srgbClr val="FF99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5" name="TextBox 54"/>
          <p:cNvSpPr txBox="1"/>
          <p:nvPr/>
        </p:nvSpPr>
        <p:spPr>
          <a:xfrm>
            <a:off x="4767833" y="4152131"/>
            <a:ext cx="7920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 smtClean="0">
                <a:solidFill>
                  <a:schemeClr val="tx1"/>
                </a:solidFill>
              </a:rPr>
              <a:t>方案故障</a:t>
            </a:r>
            <a:endParaRPr lang="zh-CN" altLang="en-US" sz="900" dirty="0">
              <a:solidFill>
                <a:schemeClr val="tx1"/>
              </a:solidFill>
            </a:endParaRPr>
          </a:p>
        </p:txBody>
      </p:sp>
      <p:cxnSp>
        <p:nvCxnSpPr>
          <p:cNvPr id="56" name="直接箭头连接符 55"/>
          <p:cNvCxnSpPr/>
          <p:nvPr/>
        </p:nvCxnSpPr>
        <p:spPr bwMode="auto">
          <a:xfrm>
            <a:off x="6640041" y="3792091"/>
            <a:ext cx="0" cy="1296144"/>
          </a:xfrm>
          <a:prstGeom prst="straightConnector1">
            <a:avLst/>
          </a:prstGeom>
          <a:solidFill>
            <a:srgbClr val="FF99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7" name="TextBox 56"/>
          <p:cNvSpPr txBox="1"/>
          <p:nvPr/>
        </p:nvSpPr>
        <p:spPr>
          <a:xfrm>
            <a:off x="6207993" y="4152131"/>
            <a:ext cx="7920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 smtClean="0">
                <a:solidFill>
                  <a:schemeClr val="tx1"/>
                </a:solidFill>
              </a:rPr>
              <a:t>方案故障</a:t>
            </a:r>
            <a:endParaRPr lang="zh-CN" altLang="en-US" sz="900" dirty="0">
              <a:solidFill>
                <a:schemeClr val="tx1"/>
              </a:solidFill>
            </a:endParaRPr>
          </a:p>
        </p:txBody>
      </p:sp>
      <p:cxnSp>
        <p:nvCxnSpPr>
          <p:cNvPr id="58" name="直接箭头连接符 57"/>
          <p:cNvCxnSpPr/>
          <p:nvPr/>
        </p:nvCxnSpPr>
        <p:spPr bwMode="auto">
          <a:xfrm>
            <a:off x="7720161" y="3792091"/>
            <a:ext cx="0" cy="1296144"/>
          </a:xfrm>
          <a:prstGeom prst="straightConnector1">
            <a:avLst/>
          </a:prstGeom>
          <a:solidFill>
            <a:srgbClr val="FF99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9" name="TextBox 58"/>
          <p:cNvSpPr txBox="1"/>
          <p:nvPr/>
        </p:nvSpPr>
        <p:spPr>
          <a:xfrm>
            <a:off x="7288113" y="4152131"/>
            <a:ext cx="7920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 smtClean="0">
                <a:solidFill>
                  <a:schemeClr val="tx1"/>
                </a:solidFill>
              </a:rPr>
              <a:t>方案故障</a:t>
            </a:r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303337" y="5160243"/>
            <a:ext cx="864096" cy="4320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/>
          <a:lstStyle/>
          <a:p>
            <a:pPr lvl="0" algn="l"/>
            <a:r>
              <a:rPr lang="zh-CN" altLang="en-US" sz="800" dirty="0" smtClean="0">
                <a:solidFill>
                  <a:schemeClr val="tx1"/>
                </a:solidFill>
              </a:rPr>
              <a:t>需求分析</a:t>
            </a:r>
            <a:endParaRPr lang="en-US" altLang="zh-CN" sz="800" dirty="0" smtClean="0">
              <a:solidFill>
                <a:schemeClr val="tx1"/>
              </a:solidFill>
            </a:endParaRPr>
          </a:p>
          <a:p>
            <a:pPr lvl="0" algn="l"/>
            <a:r>
              <a:rPr lang="en-US" altLang="zh-CN" sz="800" dirty="0" smtClean="0">
                <a:solidFill>
                  <a:schemeClr val="tx1"/>
                </a:solidFill>
              </a:rPr>
              <a:t>1.</a:t>
            </a:r>
            <a:r>
              <a:rPr lang="zh-CN" altLang="en-US" sz="800" dirty="0" smtClean="0">
                <a:solidFill>
                  <a:schemeClr val="tx1"/>
                </a:solidFill>
              </a:rPr>
              <a:t> 计划制定；</a:t>
            </a:r>
            <a:endParaRPr lang="en-US" altLang="zh-CN" sz="800" dirty="0" smtClean="0">
              <a:solidFill>
                <a:schemeClr val="tx1"/>
              </a:solidFill>
            </a:endParaRPr>
          </a:p>
          <a:p>
            <a:pPr lvl="0" algn="l"/>
            <a:r>
              <a:rPr lang="en-US" altLang="zh-CN" sz="800" dirty="0" smtClean="0">
                <a:solidFill>
                  <a:schemeClr val="tx1"/>
                </a:solidFill>
              </a:rPr>
              <a:t>2.</a:t>
            </a:r>
            <a:r>
              <a:rPr lang="zh-CN" altLang="en-US" sz="800" dirty="0" smtClean="0">
                <a:solidFill>
                  <a:schemeClr val="tx1"/>
                </a:solidFill>
              </a:rPr>
              <a:t>资源分配</a:t>
            </a:r>
            <a:endParaRPr lang="zh-CN" altLang="en-US" sz="800" dirty="0">
              <a:solidFill>
                <a:schemeClr val="tx1"/>
              </a:solidFill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1167433" y="5160243"/>
            <a:ext cx="1080120" cy="4320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/>
          <a:lstStyle/>
          <a:p>
            <a:pPr lvl="0" algn="l"/>
            <a:r>
              <a:rPr lang="en-US" altLang="zh-CN" sz="800" dirty="0" smtClean="0">
                <a:solidFill>
                  <a:schemeClr val="tx1"/>
                </a:solidFill>
              </a:rPr>
              <a:t>1.</a:t>
            </a:r>
            <a:r>
              <a:rPr lang="zh-CN" altLang="en-US" sz="800" dirty="0" smtClean="0">
                <a:solidFill>
                  <a:schemeClr val="tx1"/>
                </a:solidFill>
              </a:rPr>
              <a:t>需求分析协调</a:t>
            </a:r>
            <a:r>
              <a:rPr lang="en-US" altLang="zh-CN" sz="800" dirty="0" smtClean="0">
                <a:solidFill>
                  <a:schemeClr val="tx1"/>
                </a:solidFill>
              </a:rPr>
              <a:t>&amp;</a:t>
            </a:r>
            <a:r>
              <a:rPr lang="zh-CN" altLang="en-US" sz="800" dirty="0" smtClean="0">
                <a:solidFill>
                  <a:schemeClr val="tx1"/>
                </a:solidFill>
              </a:rPr>
              <a:t>跟踪</a:t>
            </a:r>
            <a:endParaRPr lang="en-US" altLang="zh-CN" sz="800" dirty="0" smtClean="0">
              <a:solidFill>
                <a:schemeClr val="tx1"/>
              </a:solidFill>
            </a:endParaRPr>
          </a:p>
          <a:p>
            <a:pPr lvl="0" algn="l"/>
            <a:r>
              <a:rPr lang="en-US" altLang="zh-CN" sz="800" dirty="0" smtClean="0">
                <a:solidFill>
                  <a:schemeClr val="tx1"/>
                </a:solidFill>
              </a:rPr>
              <a:t>2.</a:t>
            </a:r>
            <a:r>
              <a:rPr lang="zh-CN" altLang="en-US" sz="800" dirty="0" smtClean="0">
                <a:solidFill>
                  <a:schemeClr val="tx1"/>
                </a:solidFill>
              </a:rPr>
              <a:t> 需求决策计划制定</a:t>
            </a:r>
            <a:endParaRPr lang="zh-CN" altLang="en-US" sz="800" dirty="0">
              <a:solidFill>
                <a:schemeClr val="tx1"/>
              </a:solidFill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2247553" y="5160243"/>
            <a:ext cx="936104" cy="4320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/>
          <a:lstStyle/>
          <a:p>
            <a:pPr lvl="0" algn="l"/>
            <a:r>
              <a:rPr lang="zh-CN" altLang="en-US" sz="800" dirty="0" smtClean="0">
                <a:solidFill>
                  <a:schemeClr val="tx1"/>
                </a:solidFill>
              </a:rPr>
              <a:t>组织规划、开发、</a:t>
            </a:r>
            <a:endParaRPr lang="en-US" altLang="zh-CN" sz="800" dirty="0" smtClean="0">
              <a:solidFill>
                <a:schemeClr val="tx1"/>
              </a:solidFill>
            </a:endParaRPr>
          </a:p>
          <a:p>
            <a:pPr lvl="0" algn="l"/>
            <a:r>
              <a:rPr lang="zh-CN" altLang="en-US" sz="800" dirty="0" smtClean="0">
                <a:solidFill>
                  <a:schemeClr val="tx1"/>
                </a:solidFill>
              </a:rPr>
              <a:t>平台进行需求决策</a:t>
            </a:r>
            <a:endParaRPr lang="zh-CN" altLang="en-US" sz="800" dirty="0">
              <a:solidFill>
                <a:schemeClr val="tx1"/>
              </a:solidFill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3183657" y="5160243"/>
            <a:ext cx="1008112" cy="4320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/>
          <a:lstStyle/>
          <a:p>
            <a:pPr lvl="0" algn="l"/>
            <a:r>
              <a:rPr lang="en-US" altLang="zh-CN" sz="800" dirty="0" smtClean="0">
                <a:solidFill>
                  <a:schemeClr val="tx1"/>
                </a:solidFill>
              </a:rPr>
              <a:t>1.</a:t>
            </a:r>
            <a:r>
              <a:rPr lang="zh-CN" altLang="en-US" sz="800" dirty="0" smtClean="0">
                <a:solidFill>
                  <a:schemeClr val="tx1"/>
                </a:solidFill>
              </a:rPr>
              <a:t>制定系统设计计划</a:t>
            </a:r>
            <a:endParaRPr lang="en-US" altLang="zh-CN" sz="800" dirty="0" smtClean="0">
              <a:solidFill>
                <a:schemeClr val="tx1"/>
              </a:solidFill>
            </a:endParaRPr>
          </a:p>
          <a:p>
            <a:pPr lvl="0" algn="l"/>
            <a:r>
              <a:rPr lang="en-US" altLang="zh-CN" sz="800" dirty="0" smtClean="0">
                <a:solidFill>
                  <a:schemeClr val="tx1"/>
                </a:solidFill>
              </a:rPr>
              <a:t>2.</a:t>
            </a:r>
            <a:r>
              <a:rPr lang="zh-CN" altLang="en-US" sz="800" dirty="0" smtClean="0">
                <a:solidFill>
                  <a:schemeClr val="tx1"/>
                </a:solidFill>
              </a:rPr>
              <a:t>协调系统资源分配</a:t>
            </a:r>
            <a:endParaRPr lang="en-US" altLang="zh-CN" sz="800" dirty="0" smtClean="0">
              <a:solidFill>
                <a:schemeClr val="tx1"/>
              </a:solidFill>
            </a:endParaRPr>
          </a:p>
          <a:p>
            <a:pPr lvl="0" algn="l"/>
            <a:r>
              <a:rPr lang="en-US" altLang="zh-CN" sz="800" dirty="0" smtClean="0">
                <a:solidFill>
                  <a:schemeClr val="tx1"/>
                </a:solidFill>
              </a:rPr>
              <a:t>    </a:t>
            </a:r>
            <a:r>
              <a:rPr lang="zh-CN" altLang="en-US" sz="800" dirty="0" smtClean="0">
                <a:solidFill>
                  <a:schemeClr val="tx1"/>
                </a:solidFill>
              </a:rPr>
              <a:t>包括各平台</a:t>
            </a:r>
            <a:r>
              <a:rPr lang="en-US" altLang="zh-CN" sz="800" dirty="0" smtClean="0">
                <a:solidFill>
                  <a:schemeClr val="tx1"/>
                </a:solidFill>
              </a:rPr>
              <a:t>&amp;</a:t>
            </a:r>
            <a:r>
              <a:rPr lang="zh-CN" altLang="en-US" sz="800" dirty="0" smtClean="0">
                <a:solidFill>
                  <a:schemeClr val="tx1"/>
                </a:solidFill>
              </a:rPr>
              <a:t>算法</a:t>
            </a:r>
            <a:endParaRPr lang="en-US" altLang="zh-CN" sz="800" dirty="0" smtClean="0">
              <a:solidFill>
                <a:schemeClr val="tx1"/>
              </a:solidFill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4191769" y="5160243"/>
            <a:ext cx="1008112" cy="4320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/>
          <a:lstStyle/>
          <a:p>
            <a:pPr lvl="0" algn="l"/>
            <a:r>
              <a:rPr lang="zh-CN" altLang="en-US" sz="800" dirty="0" smtClean="0">
                <a:solidFill>
                  <a:schemeClr val="tx1"/>
                </a:solidFill>
              </a:rPr>
              <a:t>提取开发项目接收</a:t>
            </a:r>
            <a:endParaRPr lang="en-US" altLang="zh-CN" sz="800" dirty="0" smtClean="0">
              <a:solidFill>
                <a:schemeClr val="tx1"/>
              </a:solidFill>
            </a:endParaRPr>
          </a:p>
          <a:p>
            <a:pPr lvl="0" algn="l"/>
            <a:r>
              <a:rPr lang="zh-CN" altLang="en-US" sz="800" dirty="0" smtClean="0">
                <a:solidFill>
                  <a:schemeClr val="tx1"/>
                </a:solidFill>
              </a:rPr>
              <a:t>系统方案评价</a:t>
            </a:r>
            <a:endParaRPr lang="en-US" altLang="zh-CN" sz="800" dirty="0" smtClean="0">
              <a:solidFill>
                <a:schemeClr val="tx1"/>
              </a:solidFill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5199881" y="5160243"/>
            <a:ext cx="2952328" cy="4320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/>
          <a:lstStyle/>
          <a:p>
            <a:pPr lvl="0" algn="l"/>
            <a:r>
              <a:rPr lang="en-US" altLang="zh-CN" sz="800" dirty="0" smtClean="0">
                <a:solidFill>
                  <a:schemeClr val="tx1"/>
                </a:solidFill>
              </a:rPr>
              <a:t>1.</a:t>
            </a:r>
            <a:r>
              <a:rPr lang="zh-CN" altLang="en-US" sz="800" dirty="0" smtClean="0">
                <a:solidFill>
                  <a:schemeClr val="tx1"/>
                </a:solidFill>
              </a:rPr>
              <a:t>跟踪方案开发过程中方案质量反馈</a:t>
            </a:r>
            <a:endParaRPr lang="en-US" altLang="zh-CN" sz="800" dirty="0" smtClean="0">
              <a:solidFill>
                <a:schemeClr val="tx1"/>
              </a:solidFill>
            </a:endParaRPr>
          </a:p>
          <a:p>
            <a:pPr lvl="0" algn="l"/>
            <a:r>
              <a:rPr lang="en-US" altLang="zh-CN" sz="800" dirty="0" smtClean="0">
                <a:solidFill>
                  <a:schemeClr val="tx1"/>
                </a:solidFill>
              </a:rPr>
              <a:t>2. </a:t>
            </a:r>
            <a:r>
              <a:rPr lang="zh-CN" altLang="en-US" sz="800" dirty="0" smtClean="0">
                <a:solidFill>
                  <a:schemeClr val="tx1"/>
                </a:solidFill>
              </a:rPr>
              <a:t>协调解决方案开发中功能和性能工作计划</a:t>
            </a:r>
            <a:endParaRPr lang="en-US" altLang="zh-CN" sz="800" dirty="0" smtClean="0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91369" y="335518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/>
              <a:t>蛇骨图法举例</a:t>
            </a:r>
            <a:endParaRPr lang="zh-CN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2718</Words>
  <Application>WPS 演示</Application>
  <PresentationFormat>全屏显示(4:3)</PresentationFormat>
  <Paragraphs>394</Paragraphs>
  <Slides>128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128</vt:i4>
      </vt:variant>
    </vt:vector>
  </HeadingPairs>
  <TitlesOfParts>
    <vt:vector size="145" baseType="lpstr">
      <vt:lpstr>Arial</vt:lpstr>
      <vt:lpstr>宋体</vt:lpstr>
      <vt:lpstr>Wingdings</vt:lpstr>
      <vt:lpstr>微软雅黑</vt:lpstr>
      <vt:lpstr>Arial</vt:lpstr>
      <vt:lpstr>Microsoft YaHei Bold</vt:lpstr>
      <vt:lpstr>Times</vt:lpstr>
      <vt:lpstr>华文新魏</vt:lpstr>
      <vt:lpstr>Times New Roman</vt:lpstr>
      <vt:lpstr>楷体_GB2312</vt:lpstr>
      <vt:lpstr>楷体</vt:lpstr>
      <vt:lpstr>Palatino</vt:lpstr>
      <vt:lpstr>楷体</vt:lpstr>
      <vt:lpstr>Calibri</vt:lpstr>
      <vt:lpstr>Latha</vt:lpstr>
      <vt:lpstr>Palatino Linotype</vt:lpstr>
      <vt:lpstr>blank</vt:lpstr>
      <vt:lpstr>金字塔原理</vt:lpstr>
      <vt:lpstr>PowerPoint 演示文稿</vt:lpstr>
      <vt:lpstr>PowerPoint 演示文稿</vt:lpstr>
      <vt:lpstr>PowerPoint 演示文稿</vt:lpstr>
      <vt:lpstr>PowerPoint 演示文稿</vt:lpstr>
      <vt:lpstr>目录</vt:lpstr>
      <vt:lpstr>一、 引言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目录</vt:lpstr>
      <vt:lpstr>二、金字塔原理要点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二、金字塔原理要点</vt:lpstr>
      <vt:lpstr>PowerPoint 演示文稿</vt:lpstr>
      <vt:lpstr>二、金字塔原理要点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二、金字塔原理要点</vt:lpstr>
      <vt:lpstr>一、 引言</vt:lpstr>
      <vt:lpstr>二、金字塔原理要点</vt:lpstr>
      <vt:lpstr>PowerPoint 演示文稿</vt:lpstr>
      <vt:lpstr>PowerPoint 演示文稿</vt:lpstr>
      <vt:lpstr>二、金字塔原理要点</vt:lpstr>
      <vt:lpstr>PowerPoint 演示文稿</vt:lpstr>
      <vt:lpstr>PowerPoint 演示文稿</vt:lpstr>
      <vt:lpstr>PowerPoint 演示文稿</vt:lpstr>
      <vt:lpstr>一、金字塔原理要点</vt:lpstr>
      <vt:lpstr>PowerPoint 演示文稿</vt:lpstr>
      <vt:lpstr>PowerPoint 演示文稿</vt:lpstr>
      <vt:lpstr>PowerPoint 演示文稿</vt:lpstr>
      <vt:lpstr>演绎推论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需求系统组开发工作流</vt:lpstr>
      <vt:lpstr>PowerPoint 演示文稿</vt:lpstr>
      <vt:lpstr>需求系统组工作主要问题因果分析</vt:lpstr>
      <vt:lpstr>PowerPoint 演示文稿</vt:lpstr>
      <vt:lpstr>评 估 模 型</vt:lpstr>
      <vt:lpstr>能力图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案例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LTE产品中心组织和运作</dc:title>
  <dc:creator>ZhangWanChun</dc:creator>
  <cp:lastModifiedBy>10065105</cp:lastModifiedBy>
  <cp:revision>1097</cp:revision>
  <dcterms:created xsi:type="dcterms:W3CDTF">2013-02-16T04:36:00Z</dcterms:created>
  <dcterms:modified xsi:type="dcterms:W3CDTF">2017-10-28T05:39:26Z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2052-10.8.0.5918</vt:lpwstr>
  </property>
</Properties>
</file>